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diagrams/layout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sldIdLst>
    <p:sldId id="256" r:id="rId3"/>
    <p:sldId id="275" r:id="rId4"/>
    <p:sldId id="257" r:id="rId5"/>
    <p:sldId id="262" r:id="rId6"/>
    <p:sldId id="258" r:id="rId7"/>
    <p:sldId id="259" r:id="rId8"/>
    <p:sldId id="260" r:id="rId9"/>
    <p:sldId id="261" r:id="rId10"/>
    <p:sldId id="263" r:id="rId11"/>
    <p:sldId id="276" r:id="rId12"/>
    <p:sldId id="278" r:id="rId13"/>
    <p:sldId id="279" r:id="rId14"/>
    <p:sldId id="281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4545" autoAdjust="0"/>
    <p:restoredTop sz="86338" autoAdjust="0"/>
  </p:normalViewPr>
  <p:slideViewPr>
    <p:cSldViewPr snapToGrid="0" snapToObjects="1">
      <p:cViewPr varScale="1">
        <p:scale>
          <a:sx n="89" d="100"/>
          <a:sy n="89" d="100"/>
        </p:scale>
        <p:origin x="-112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422F2-4795-0749-8485-26541112084B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A10E20-B7DE-C542-BEFA-70523ABF775E}">
      <dgm:prSet/>
      <dgm:spPr/>
      <dgm:t>
        <a:bodyPr/>
        <a:lstStyle/>
        <a:p>
          <a:pPr rtl="0"/>
          <a:r>
            <a:rPr lang="en-US" b="1" dirty="0" err="1" smtClean="0"/>
            <a:t>Int</a:t>
          </a:r>
          <a:r>
            <a:rPr lang="en-US" b="1" dirty="0" smtClean="0"/>
            <a:t> </a:t>
          </a:r>
          <a:r>
            <a:rPr lang="en-US" b="1" dirty="0" err="1" smtClean="0"/>
            <a:t>main(int</a:t>
          </a:r>
          <a:r>
            <a:rPr lang="en-US" b="1" dirty="0" smtClean="0"/>
            <a:t> </a:t>
          </a:r>
          <a:r>
            <a:rPr lang="en-US" b="1" dirty="0" err="1" smtClean="0"/>
            <a:t>argc</a:t>
          </a:r>
          <a:r>
            <a:rPr lang="en-US" b="1" dirty="0" smtClean="0"/>
            <a:t>, char </a:t>
          </a:r>
          <a:r>
            <a:rPr lang="en-US" b="1" dirty="0" err="1" smtClean="0"/>
            <a:t>argv</a:t>
          </a:r>
          <a:r>
            <a:rPr lang="en-US" b="1" dirty="0" smtClean="0"/>
            <a:t>)</a:t>
          </a:r>
          <a:endParaRPr lang="en-US" dirty="0"/>
        </a:p>
      </dgm:t>
    </dgm:pt>
    <dgm:pt modelId="{A56E61BF-0DF9-E745-9545-459907238430}" type="parTrans" cxnId="{BE45C6C1-8698-2949-9259-AF27C4B0894B}">
      <dgm:prSet/>
      <dgm:spPr/>
      <dgm:t>
        <a:bodyPr/>
        <a:lstStyle/>
        <a:p>
          <a:endParaRPr lang="en-US"/>
        </a:p>
      </dgm:t>
    </dgm:pt>
    <dgm:pt modelId="{8D64428C-CC8C-C54F-95D0-B19CB10DB49F}" type="sibTrans" cxnId="{BE45C6C1-8698-2949-9259-AF27C4B0894B}">
      <dgm:prSet/>
      <dgm:spPr/>
      <dgm:t>
        <a:bodyPr/>
        <a:lstStyle/>
        <a:p>
          <a:endParaRPr lang="en-US"/>
        </a:p>
      </dgm:t>
    </dgm:pt>
    <dgm:pt modelId="{7E9DC679-ECE9-A84C-8F85-29E86E668116}">
      <dgm:prSet/>
      <dgm:spPr/>
      <dgm:t>
        <a:bodyPr/>
        <a:lstStyle/>
        <a:p>
          <a:pPr rtl="0"/>
          <a:r>
            <a:rPr lang="en-US" b="1" dirty="0" smtClean="0"/>
            <a:t>/* Process command line and call routine that does actual work */</a:t>
          </a:r>
          <a:endParaRPr lang="en-US" dirty="0"/>
        </a:p>
      </dgm:t>
    </dgm:pt>
    <dgm:pt modelId="{93F36142-6875-EC48-A9BC-25E0D2166F9E}" type="parTrans" cxnId="{15F76666-DD8D-8B49-AA1E-CED732009762}">
      <dgm:prSet/>
      <dgm:spPr/>
      <dgm:t>
        <a:bodyPr/>
        <a:lstStyle/>
        <a:p>
          <a:endParaRPr lang="en-US"/>
        </a:p>
      </dgm:t>
    </dgm:pt>
    <dgm:pt modelId="{16C9D516-7447-E444-A579-53CF25CA3938}" type="sibTrans" cxnId="{15F76666-DD8D-8B49-AA1E-CED732009762}">
      <dgm:prSet/>
      <dgm:spPr/>
      <dgm:t>
        <a:bodyPr/>
        <a:lstStyle/>
        <a:p>
          <a:endParaRPr lang="en-US"/>
        </a:p>
      </dgm:t>
    </dgm:pt>
    <dgm:pt modelId="{F10A08E9-311C-594C-9B61-B842E5C03964}">
      <dgm:prSet/>
      <dgm:spPr/>
      <dgm:t>
        <a:bodyPr/>
        <a:lstStyle/>
        <a:p>
          <a:pPr rtl="0"/>
          <a:r>
            <a:rPr lang="en-US" b="1" dirty="0" smtClean="0"/>
            <a:t>{</a:t>
          </a:r>
          <a:endParaRPr lang="en-US" dirty="0"/>
        </a:p>
      </dgm:t>
    </dgm:pt>
    <dgm:pt modelId="{72C27A2A-85CD-6743-958B-615759411621}" type="parTrans" cxnId="{205A0A38-480C-2C44-92C4-AD69025B902A}">
      <dgm:prSet/>
      <dgm:spPr/>
      <dgm:t>
        <a:bodyPr/>
        <a:lstStyle/>
        <a:p>
          <a:endParaRPr lang="en-US"/>
        </a:p>
      </dgm:t>
    </dgm:pt>
    <dgm:pt modelId="{81D3771E-6108-D742-A763-8972FA8167AE}" type="sibTrans" cxnId="{205A0A38-480C-2C44-92C4-AD69025B902A}">
      <dgm:prSet/>
      <dgm:spPr/>
      <dgm:t>
        <a:bodyPr/>
        <a:lstStyle/>
        <a:p>
          <a:endParaRPr lang="en-US"/>
        </a:p>
      </dgm:t>
    </dgm:pt>
    <dgm:pt modelId="{0160A49C-2DD4-7348-A1A7-8FDC8F154A21}">
      <dgm:prSet/>
      <dgm:spPr/>
      <dgm:t>
        <a:bodyPr/>
        <a:lstStyle/>
        <a:p>
          <a:pPr rtl="0"/>
          <a:r>
            <a:rPr lang="en-US" b="1" dirty="0" err="1" smtClean="0"/>
            <a:t>optionInit(&amp;argc</a:t>
          </a:r>
          <a:r>
            <a:rPr lang="en-US" b="1" dirty="0" smtClean="0"/>
            <a:t>, </a:t>
          </a:r>
          <a:r>
            <a:rPr lang="en-US" b="1" dirty="0" err="1" smtClean="0"/>
            <a:t>argv</a:t>
          </a:r>
          <a:r>
            <a:rPr lang="en-US" b="1" dirty="0" smtClean="0"/>
            <a:t>, options);</a:t>
          </a:r>
          <a:endParaRPr lang="en-US" dirty="0"/>
        </a:p>
      </dgm:t>
    </dgm:pt>
    <dgm:pt modelId="{B57A2B05-47B7-1640-9082-905808FB8542}" type="parTrans" cxnId="{4A3385CD-5077-BC4A-8745-3029D9602C06}">
      <dgm:prSet/>
      <dgm:spPr/>
      <dgm:t>
        <a:bodyPr/>
        <a:lstStyle/>
        <a:p>
          <a:endParaRPr lang="en-US"/>
        </a:p>
      </dgm:t>
    </dgm:pt>
    <dgm:pt modelId="{D0D7545C-ED4F-3F43-B503-F7EBF6AB0806}" type="sibTrans" cxnId="{4A3385CD-5077-BC4A-8745-3029D9602C06}">
      <dgm:prSet/>
      <dgm:spPr/>
      <dgm:t>
        <a:bodyPr/>
        <a:lstStyle/>
        <a:p>
          <a:endParaRPr lang="en-US"/>
        </a:p>
      </dgm:t>
    </dgm:pt>
    <dgm:pt modelId="{6CD7F15A-9B60-2840-97B9-1091374127D6}">
      <dgm:prSet/>
      <dgm:spPr/>
      <dgm:t>
        <a:bodyPr/>
        <a:lstStyle/>
        <a:p>
          <a:pPr rtl="0"/>
          <a:r>
            <a:rPr lang="en-US" b="1" dirty="0" err="1" smtClean="0"/>
            <a:t>blockSize</a:t>
          </a:r>
          <a:r>
            <a:rPr lang="en-US" b="1" dirty="0" smtClean="0"/>
            <a:t> = </a:t>
          </a:r>
          <a:r>
            <a:rPr lang="en-US" b="1" dirty="0" err="1" smtClean="0"/>
            <a:t>optionInt("blockSize</a:t>
          </a:r>
          <a:r>
            <a:rPr lang="en-US" b="1" dirty="0" smtClean="0"/>
            <a:t>", </a:t>
          </a:r>
          <a:r>
            <a:rPr lang="en-US" b="1" dirty="0" err="1" smtClean="0"/>
            <a:t>blockSize</a:t>
          </a:r>
          <a:r>
            <a:rPr lang="en-US" b="1" dirty="0" smtClean="0"/>
            <a:t>);</a:t>
          </a:r>
          <a:endParaRPr lang="en-US" dirty="0"/>
        </a:p>
      </dgm:t>
    </dgm:pt>
    <dgm:pt modelId="{3B09C2DA-567C-5B44-9DDF-B61B1C4EB921}" type="parTrans" cxnId="{87AA8D8C-389D-F340-ADD8-D104DE7EF250}">
      <dgm:prSet/>
      <dgm:spPr/>
      <dgm:t>
        <a:bodyPr/>
        <a:lstStyle/>
        <a:p>
          <a:endParaRPr lang="en-US"/>
        </a:p>
      </dgm:t>
    </dgm:pt>
    <dgm:pt modelId="{30E4734C-B4A0-9646-915D-867198C1F6F1}" type="sibTrans" cxnId="{87AA8D8C-389D-F340-ADD8-D104DE7EF250}">
      <dgm:prSet/>
      <dgm:spPr/>
      <dgm:t>
        <a:bodyPr/>
        <a:lstStyle/>
        <a:p>
          <a:endParaRPr lang="en-US"/>
        </a:p>
      </dgm:t>
    </dgm:pt>
    <dgm:pt modelId="{4208DE35-CE42-D84B-8107-C5ECBD35BFFF}">
      <dgm:prSet/>
      <dgm:spPr/>
      <dgm:t>
        <a:bodyPr/>
        <a:lstStyle/>
        <a:p>
          <a:pPr rtl="0"/>
          <a:r>
            <a:rPr lang="en-US" b="1" dirty="0" err="1" smtClean="0"/>
            <a:t>itemsPerSlot</a:t>
          </a:r>
          <a:r>
            <a:rPr lang="en-US" b="1" dirty="0" smtClean="0"/>
            <a:t> = </a:t>
          </a:r>
          <a:r>
            <a:rPr lang="en-US" b="1" dirty="0" err="1" smtClean="0"/>
            <a:t>optionInt("itemsPerSlot</a:t>
          </a:r>
          <a:r>
            <a:rPr lang="en-US" b="1" dirty="0" smtClean="0"/>
            <a:t>", </a:t>
          </a:r>
          <a:r>
            <a:rPr lang="en-US" b="1" dirty="0" err="1" smtClean="0"/>
            <a:t>itemsPerSlot</a:t>
          </a:r>
          <a:r>
            <a:rPr lang="en-US" b="1" dirty="0" smtClean="0"/>
            <a:t>);</a:t>
          </a:r>
          <a:endParaRPr lang="en-US" dirty="0"/>
        </a:p>
      </dgm:t>
    </dgm:pt>
    <dgm:pt modelId="{43963F07-B9F5-5845-84CB-B63367FC3FAF}" type="parTrans" cxnId="{25C542AB-F879-EA4E-BB7C-48E107A8746E}">
      <dgm:prSet/>
      <dgm:spPr/>
      <dgm:t>
        <a:bodyPr/>
        <a:lstStyle/>
        <a:p>
          <a:endParaRPr lang="en-US"/>
        </a:p>
      </dgm:t>
    </dgm:pt>
    <dgm:pt modelId="{0331C0D9-2784-F149-A032-73EA3B1DF841}" type="sibTrans" cxnId="{25C542AB-F879-EA4E-BB7C-48E107A8746E}">
      <dgm:prSet/>
      <dgm:spPr/>
      <dgm:t>
        <a:bodyPr/>
        <a:lstStyle/>
        <a:p>
          <a:endParaRPr lang="en-US"/>
        </a:p>
      </dgm:t>
    </dgm:pt>
    <dgm:pt modelId="{C5A5EF9D-1D43-4E4F-967A-37D0F377F5B5}">
      <dgm:prSet/>
      <dgm:spPr/>
      <dgm:t>
        <a:bodyPr/>
        <a:lstStyle/>
        <a:p>
          <a:pPr rtl="0"/>
          <a:r>
            <a:rPr lang="en-US" b="1" dirty="0" err="1" smtClean="0"/>
            <a:t>bedFields</a:t>
          </a:r>
          <a:r>
            <a:rPr lang="en-US" b="1" dirty="0" smtClean="0"/>
            <a:t> = </a:t>
          </a:r>
          <a:r>
            <a:rPr lang="en-US" b="1" dirty="0" err="1" smtClean="0"/>
            <a:t>optionInt("bedFields</a:t>
          </a:r>
          <a:r>
            <a:rPr lang="en-US" b="1" dirty="0" smtClean="0"/>
            <a:t>", </a:t>
          </a:r>
          <a:r>
            <a:rPr lang="en-US" b="1" dirty="0" err="1" smtClean="0"/>
            <a:t>bedFields</a:t>
          </a:r>
          <a:r>
            <a:rPr lang="en-US" b="1" dirty="0" smtClean="0"/>
            <a:t>);</a:t>
          </a:r>
          <a:endParaRPr lang="en-US" dirty="0"/>
        </a:p>
      </dgm:t>
    </dgm:pt>
    <dgm:pt modelId="{8E2D3CE1-7501-BF42-BDCE-822F51E65D13}" type="parTrans" cxnId="{4CA79420-7C62-0E4D-A484-C2B8BBB5B7F6}">
      <dgm:prSet/>
      <dgm:spPr/>
      <dgm:t>
        <a:bodyPr/>
        <a:lstStyle/>
        <a:p>
          <a:endParaRPr lang="en-US"/>
        </a:p>
      </dgm:t>
    </dgm:pt>
    <dgm:pt modelId="{3F11701E-C133-9040-914E-8102D04BBC14}" type="sibTrans" cxnId="{4CA79420-7C62-0E4D-A484-C2B8BBB5B7F6}">
      <dgm:prSet/>
      <dgm:spPr/>
      <dgm:t>
        <a:bodyPr/>
        <a:lstStyle/>
        <a:p>
          <a:endParaRPr lang="en-US"/>
        </a:p>
      </dgm:t>
    </dgm:pt>
    <dgm:pt modelId="{E3802019-7F99-0545-86DD-78674360F5CF}">
      <dgm:prSet/>
      <dgm:spPr/>
      <dgm:t>
        <a:bodyPr/>
        <a:lstStyle/>
        <a:p>
          <a:pPr rtl="0"/>
          <a:r>
            <a:rPr lang="en-US" b="1" dirty="0" smtClean="0"/>
            <a:t>as = </a:t>
          </a:r>
          <a:r>
            <a:rPr lang="en-US" b="1" dirty="0" err="1" smtClean="0"/>
            <a:t>optionVal("as</a:t>
          </a:r>
          <a:r>
            <a:rPr lang="en-US" b="1" dirty="0" smtClean="0"/>
            <a:t>", as);</a:t>
          </a:r>
          <a:endParaRPr lang="en-US" dirty="0"/>
        </a:p>
      </dgm:t>
    </dgm:pt>
    <dgm:pt modelId="{D5B0D01E-5F42-6241-BE14-54AAC25C9A08}" type="parTrans" cxnId="{336E93C3-85EE-AF4B-9FB2-33E796986A3D}">
      <dgm:prSet/>
      <dgm:spPr/>
      <dgm:t>
        <a:bodyPr/>
        <a:lstStyle/>
        <a:p>
          <a:endParaRPr lang="en-US"/>
        </a:p>
      </dgm:t>
    </dgm:pt>
    <dgm:pt modelId="{5D8F7F2D-B027-0348-94CE-B6C24891D56D}" type="sibTrans" cxnId="{336E93C3-85EE-AF4B-9FB2-33E796986A3D}">
      <dgm:prSet/>
      <dgm:spPr/>
      <dgm:t>
        <a:bodyPr/>
        <a:lstStyle/>
        <a:p>
          <a:endParaRPr lang="en-US"/>
        </a:p>
      </dgm:t>
    </dgm:pt>
    <dgm:pt modelId="{5966842D-FDE6-9B4D-AFAF-17705D4901F5}">
      <dgm:prSet/>
      <dgm:spPr/>
      <dgm:t>
        <a:bodyPr/>
        <a:lstStyle/>
        <a:p>
          <a:pPr rtl="0"/>
          <a:r>
            <a:rPr lang="en-US" b="1" dirty="0" err="1" smtClean="0"/>
            <a:t>doCompress</a:t>
          </a:r>
          <a:r>
            <a:rPr lang="en-US" b="1" dirty="0" smtClean="0"/>
            <a:t> = !</a:t>
          </a:r>
          <a:r>
            <a:rPr lang="en-US" b="1" dirty="0" err="1" smtClean="0"/>
            <a:t>optionExists("unc</a:t>
          </a:r>
          <a:r>
            <a:rPr lang="en-US" b="1" dirty="0" smtClean="0"/>
            <a:t>");</a:t>
          </a:r>
          <a:endParaRPr lang="en-US" dirty="0"/>
        </a:p>
      </dgm:t>
    </dgm:pt>
    <dgm:pt modelId="{7D467CE0-1541-F247-B75B-B668129AA81A}" type="parTrans" cxnId="{98E3B0F6-6A41-F945-AE28-C4E040437E61}">
      <dgm:prSet/>
      <dgm:spPr/>
      <dgm:t>
        <a:bodyPr/>
        <a:lstStyle/>
        <a:p>
          <a:endParaRPr lang="en-US"/>
        </a:p>
      </dgm:t>
    </dgm:pt>
    <dgm:pt modelId="{BE23E2BE-C651-BF43-AC3A-C8E4DBD67A00}" type="sibTrans" cxnId="{98E3B0F6-6A41-F945-AE28-C4E040437E61}">
      <dgm:prSet/>
      <dgm:spPr/>
      <dgm:t>
        <a:bodyPr/>
        <a:lstStyle/>
        <a:p>
          <a:endParaRPr lang="en-US"/>
        </a:p>
      </dgm:t>
    </dgm:pt>
    <dgm:pt modelId="{D921FA8F-51F7-0445-AFE2-93B2AE571674}">
      <dgm:prSet/>
      <dgm:spPr/>
      <dgm:t>
        <a:bodyPr/>
        <a:lstStyle/>
        <a:p>
          <a:pPr rtl="0"/>
          <a:r>
            <a:rPr lang="en-US" b="1" dirty="0" smtClean="0"/>
            <a:t>if (</a:t>
          </a:r>
          <a:r>
            <a:rPr lang="en-US" b="1" dirty="0" err="1" smtClean="0"/>
            <a:t>argc</a:t>
          </a:r>
          <a:r>
            <a:rPr lang="en-US" b="1" dirty="0" smtClean="0"/>
            <a:t> != 4)</a:t>
          </a:r>
          <a:endParaRPr lang="en-US" dirty="0"/>
        </a:p>
      </dgm:t>
    </dgm:pt>
    <dgm:pt modelId="{4F853394-6AAE-5C4C-9FFE-5213FFE400E9}" type="parTrans" cxnId="{7EABCF6E-66D6-1A4F-AD33-4A0A19F0C7B3}">
      <dgm:prSet/>
      <dgm:spPr/>
      <dgm:t>
        <a:bodyPr/>
        <a:lstStyle/>
        <a:p>
          <a:endParaRPr lang="en-US"/>
        </a:p>
      </dgm:t>
    </dgm:pt>
    <dgm:pt modelId="{58716FBA-308D-3142-90DA-22F93BCFFADF}" type="sibTrans" cxnId="{7EABCF6E-66D6-1A4F-AD33-4A0A19F0C7B3}">
      <dgm:prSet/>
      <dgm:spPr/>
      <dgm:t>
        <a:bodyPr/>
        <a:lstStyle/>
        <a:p>
          <a:endParaRPr lang="en-US"/>
        </a:p>
      </dgm:t>
    </dgm:pt>
    <dgm:pt modelId="{E6608113-71B6-B54C-A850-4578BD2EB976}">
      <dgm:prSet/>
      <dgm:spPr/>
      <dgm:t>
        <a:bodyPr/>
        <a:lstStyle/>
        <a:p>
          <a:pPr rtl="0"/>
          <a:r>
            <a:rPr lang="en-US" b="1" dirty="0" smtClean="0"/>
            <a:t>usage();</a:t>
          </a:r>
          <a:endParaRPr lang="en-US" dirty="0"/>
        </a:p>
      </dgm:t>
    </dgm:pt>
    <dgm:pt modelId="{BFDC4D38-41AD-BF4B-B2E8-B57CFA19A325}" type="parTrans" cxnId="{EE9253C9-E086-B842-8761-CBD98667D3E7}">
      <dgm:prSet/>
      <dgm:spPr/>
      <dgm:t>
        <a:bodyPr/>
        <a:lstStyle/>
        <a:p>
          <a:endParaRPr lang="en-US"/>
        </a:p>
      </dgm:t>
    </dgm:pt>
    <dgm:pt modelId="{4C881DC5-F10E-3B43-8612-98FF8BFC82C2}" type="sibTrans" cxnId="{EE9253C9-E086-B842-8761-CBD98667D3E7}">
      <dgm:prSet/>
      <dgm:spPr/>
      <dgm:t>
        <a:bodyPr/>
        <a:lstStyle/>
        <a:p>
          <a:endParaRPr lang="en-US"/>
        </a:p>
      </dgm:t>
    </dgm:pt>
    <dgm:pt modelId="{8BD50EF4-9E64-6E4F-9BF8-9269EEA5BEFD}">
      <dgm:prSet/>
      <dgm:spPr/>
      <dgm:t>
        <a:bodyPr/>
        <a:lstStyle/>
        <a:p>
          <a:pPr rtl="0"/>
          <a:r>
            <a:rPr lang="en-US" b="1" dirty="0" smtClean="0"/>
            <a:t>bedToBigBed(argv[1], argv[2], argv[3]);</a:t>
          </a:r>
          <a:endParaRPr lang="en-US" dirty="0"/>
        </a:p>
      </dgm:t>
    </dgm:pt>
    <dgm:pt modelId="{C49D2D76-4841-F046-9B58-B93C9033FA77}" type="parTrans" cxnId="{C32300BE-5AD2-764D-AE05-6C119C852361}">
      <dgm:prSet/>
      <dgm:spPr/>
      <dgm:t>
        <a:bodyPr/>
        <a:lstStyle/>
        <a:p>
          <a:endParaRPr lang="en-US"/>
        </a:p>
      </dgm:t>
    </dgm:pt>
    <dgm:pt modelId="{44CD0DE7-5CB9-8849-B1C3-B5BC759EF935}" type="sibTrans" cxnId="{C32300BE-5AD2-764D-AE05-6C119C852361}">
      <dgm:prSet/>
      <dgm:spPr/>
      <dgm:t>
        <a:bodyPr/>
        <a:lstStyle/>
        <a:p>
          <a:endParaRPr lang="en-US"/>
        </a:p>
      </dgm:t>
    </dgm:pt>
    <dgm:pt modelId="{645769DC-CEDC-A944-9A9A-BF9763A7FA65}">
      <dgm:prSet/>
      <dgm:spPr/>
      <dgm:t>
        <a:bodyPr/>
        <a:lstStyle/>
        <a:p>
          <a:pPr rtl="0"/>
          <a:r>
            <a:rPr lang="en-US" b="1" dirty="0" err="1" smtClean="0"/>
            <a:t>optionFree</a:t>
          </a:r>
          <a:r>
            <a:rPr lang="en-US" b="1" dirty="0" smtClean="0"/>
            <a:t>();</a:t>
          </a:r>
          <a:endParaRPr lang="en-US" dirty="0"/>
        </a:p>
      </dgm:t>
    </dgm:pt>
    <dgm:pt modelId="{3190725F-DA8B-734C-B89A-43E3DC46B17D}" type="parTrans" cxnId="{3DB5C424-6E5C-594A-98AF-1F85A86654AE}">
      <dgm:prSet/>
      <dgm:spPr/>
      <dgm:t>
        <a:bodyPr/>
        <a:lstStyle/>
        <a:p>
          <a:endParaRPr lang="en-US"/>
        </a:p>
      </dgm:t>
    </dgm:pt>
    <dgm:pt modelId="{EEA325A2-3819-A045-9023-CF9C64BB1FF6}" type="sibTrans" cxnId="{3DB5C424-6E5C-594A-98AF-1F85A86654AE}">
      <dgm:prSet/>
      <dgm:spPr/>
      <dgm:t>
        <a:bodyPr/>
        <a:lstStyle/>
        <a:p>
          <a:endParaRPr lang="en-US"/>
        </a:p>
      </dgm:t>
    </dgm:pt>
    <dgm:pt modelId="{8E03C2B3-2700-9F4D-9A37-3E2716890B97}">
      <dgm:prSet/>
      <dgm:spPr/>
      <dgm:t>
        <a:bodyPr/>
        <a:lstStyle/>
        <a:p>
          <a:pPr rtl="0"/>
          <a:r>
            <a:rPr lang="en-US" b="1" dirty="0" smtClean="0"/>
            <a:t>return 0;</a:t>
          </a:r>
          <a:endParaRPr lang="en-US" dirty="0"/>
        </a:p>
      </dgm:t>
    </dgm:pt>
    <dgm:pt modelId="{2A1BBDDE-59ED-0445-AA76-73665F203402}" type="parTrans" cxnId="{6C71020E-4BF8-0146-9568-D28DEB6E25FD}">
      <dgm:prSet/>
      <dgm:spPr/>
      <dgm:t>
        <a:bodyPr/>
        <a:lstStyle/>
        <a:p>
          <a:endParaRPr lang="en-US"/>
        </a:p>
      </dgm:t>
    </dgm:pt>
    <dgm:pt modelId="{87E0C7B1-04D7-554F-9802-5AF5CF012AAC}" type="sibTrans" cxnId="{6C71020E-4BF8-0146-9568-D28DEB6E25FD}">
      <dgm:prSet/>
      <dgm:spPr/>
      <dgm:t>
        <a:bodyPr/>
        <a:lstStyle/>
        <a:p>
          <a:endParaRPr lang="en-US"/>
        </a:p>
      </dgm:t>
    </dgm:pt>
    <dgm:pt modelId="{3DF9A6BB-AA37-CB43-A69A-F15C1B51D15A}">
      <dgm:prSet/>
      <dgm:spPr/>
      <dgm:t>
        <a:bodyPr/>
        <a:lstStyle/>
        <a:p>
          <a:pPr rtl="0"/>
          <a:r>
            <a:rPr lang="en-US" b="1" dirty="0" smtClean="0"/>
            <a:t>}</a:t>
          </a:r>
          <a:endParaRPr lang="en-US" dirty="0"/>
        </a:p>
      </dgm:t>
    </dgm:pt>
    <dgm:pt modelId="{4D328EF6-AD73-BA4A-9F85-145E62B398E8}" type="parTrans" cxnId="{8DB36493-B347-D240-B6F0-22AC954D79D6}">
      <dgm:prSet/>
      <dgm:spPr/>
      <dgm:t>
        <a:bodyPr/>
        <a:lstStyle/>
        <a:p>
          <a:endParaRPr lang="en-US"/>
        </a:p>
      </dgm:t>
    </dgm:pt>
    <dgm:pt modelId="{9811AB1B-3732-094D-AF4E-1F11AE1029AB}" type="sibTrans" cxnId="{8DB36493-B347-D240-B6F0-22AC954D79D6}">
      <dgm:prSet/>
      <dgm:spPr/>
      <dgm:t>
        <a:bodyPr/>
        <a:lstStyle/>
        <a:p>
          <a:endParaRPr lang="en-US"/>
        </a:p>
      </dgm:t>
    </dgm:pt>
    <dgm:pt modelId="{E6BEB015-9C68-5C40-B6C3-F21E32AC4537}">
      <dgm:prSet/>
      <dgm:spPr/>
      <dgm:t>
        <a:bodyPr/>
        <a:lstStyle/>
        <a:p>
          <a:pPr rtl="0"/>
          <a:endParaRPr lang="en-US" b="1" dirty="0"/>
        </a:p>
      </dgm:t>
    </dgm:pt>
    <dgm:pt modelId="{410CF2DF-4ED9-5745-9791-CAC5CF59FD5D}" type="parTrans" cxnId="{8482EE57-3E66-9241-BA42-54EF16FBF275}">
      <dgm:prSet/>
      <dgm:spPr/>
      <dgm:t>
        <a:bodyPr/>
        <a:lstStyle/>
        <a:p>
          <a:endParaRPr lang="en-US"/>
        </a:p>
      </dgm:t>
    </dgm:pt>
    <dgm:pt modelId="{8BC7954A-946D-AC44-9109-F13152B03ACD}" type="sibTrans" cxnId="{8482EE57-3E66-9241-BA42-54EF16FBF275}">
      <dgm:prSet/>
      <dgm:spPr/>
      <dgm:t>
        <a:bodyPr/>
        <a:lstStyle/>
        <a:p>
          <a:endParaRPr lang="en-US"/>
        </a:p>
      </dgm:t>
    </dgm:pt>
    <dgm:pt modelId="{9E73BFFA-CDC8-AD4D-87CC-35A048986B38}" type="pres">
      <dgm:prSet presAssocID="{D4B422F2-4795-0749-8485-26541112084B}" presName="cycle" presStyleCnt="0">
        <dgm:presLayoutVars>
          <dgm:dir/>
          <dgm:resizeHandles val="exact"/>
        </dgm:presLayoutVars>
      </dgm:prSet>
      <dgm:spPr/>
    </dgm:pt>
    <dgm:pt modelId="{54A0CEA8-E8D0-054F-AAA1-C525D27EE841}" type="pres">
      <dgm:prSet presAssocID="{06A10E20-B7DE-C542-BEFA-70523ABF775E}" presName="node" presStyleLbl="node1" presStyleIdx="0" presStyleCnt="16">
        <dgm:presLayoutVars>
          <dgm:bulletEnabled val="1"/>
        </dgm:presLayoutVars>
      </dgm:prSet>
      <dgm:spPr/>
    </dgm:pt>
    <dgm:pt modelId="{F465FD1F-7B51-1941-9E0B-D8A4D3C8A63D}" type="pres">
      <dgm:prSet presAssocID="{8D64428C-CC8C-C54F-95D0-B19CB10DB49F}" presName="sibTrans" presStyleLbl="sibTrans2D1" presStyleIdx="0" presStyleCnt="16"/>
      <dgm:spPr/>
    </dgm:pt>
    <dgm:pt modelId="{64612BAF-4C12-3B4D-B642-8F9E8B3F9323}" type="pres">
      <dgm:prSet presAssocID="{8D64428C-CC8C-C54F-95D0-B19CB10DB49F}" presName="connectorText" presStyleLbl="sibTrans2D1" presStyleIdx="0" presStyleCnt="16"/>
      <dgm:spPr/>
    </dgm:pt>
    <dgm:pt modelId="{9BCEEEC2-1381-AD43-B02C-E7DAD6FBCCD9}" type="pres">
      <dgm:prSet presAssocID="{7E9DC679-ECE9-A84C-8F85-29E86E668116}" presName="node" presStyleLbl="node1" presStyleIdx="1" presStyleCnt="16">
        <dgm:presLayoutVars>
          <dgm:bulletEnabled val="1"/>
        </dgm:presLayoutVars>
      </dgm:prSet>
      <dgm:spPr/>
    </dgm:pt>
    <dgm:pt modelId="{DC2FEAEF-FC2C-8843-9094-B2489B25C0B1}" type="pres">
      <dgm:prSet presAssocID="{16C9D516-7447-E444-A579-53CF25CA3938}" presName="sibTrans" presStyleLbl="sibTrans2D1" presStyleIdx="1" presStyleCnt="16"/>
      <dgm:spPr/>
    </dgm:pt>
    <dgm:pt modelId="{F14BEE8F-8C21-6A45-A174-DE2A3F0AD99F}" type="pres">
      <dgm:prSet presAssocID="{16C9D516-7447-E444-A579-53CF25CA3938}" presName="connectorText" presStyleLbl="sibTrans2D1" presStyleIdx="1" presStyleCnt="16"/>
      <dgm:spPr/>
    </dgm:pt>
    <dgm:pt modelId="{BDF07ED5-E85E-FF40-8982-52AACB08D397}" type="pres">
      <dgm:prSet presAssocID="{F10A08E9-311C-594C-9B61-B842E5C03964}" presName="node" presStyleLbl="node1" presStyleIdx="2" presStyleCnt="16">
        <dgm:presLayoutVars>
          <dgm:bulletEnabled val="1"/>
        </dgm:presLayoutVars>
      </dgm:prSet>
      <dgm:spPr/>
    </dgm:pt>
    <dgm:pt modelId="{F82104EC-295A-9B44-8D56-578F749F3B02}" type="pres">
      <dgm:prSet presAssocID="{81D3771E-6108-D742-A763-8972FA8167AE}" presName="sibTrans" presStyleLbl="sibTrans2D1" presStyleIdx="2" presStyleCnt="16"/>
      <dgm:spPr/>
    </dgm:pt>
    <dgm:pt modelId="{90C34398-1505-E949-BA27-389AC8196BCD}" type="pres">
      <dgm:prSet presAssocID="{81D3771E-6108-D742-A763-8972FA8167AE}" presName="connectorText" presStyleLbl="sibTrans2D1" presStyleIdx="2" presStyleCnt="16"/>
      <dgm:spPr/>
    </dgm:pt>
    <dgm:pt modelId="{D26E1D59-0C7D-D44A-9CD6-1A33C7AA5D56}" type="pres">
      <dgm:prSet presAssocID="{0160A49C-2DD4-7348-A1A7-8FDC8F154A21}" presName="node" presStyleLbl="node1" presStyleIdx="3" presStyleCnt="16">
        <dgm:presLayoutVars>
          <dgm:bulletEnabled val="1"/>
        </dgm:presLayoutVars>
      </dgm:prSet>
      <dgm:spPr/>
    </dgm:pt>
    <dgm:pt modelId="{16916E49-ED8C-4045-9BE1-114646FFBBCF}" type="pres">
      <dgm:prSet presAssocID="{D0D7545C-ED4F-3F43-B503-F7EBF6AB0806}" presName="sibTrans" presStyleLbl="sibTrans2D1" presStyleIdx="3" presStyleCnt="16"/>
      <dgm:spPr/>
    </dgm:pt>
    <dgm:pt modelId="{79C8FD91-9F9B-0B4E-A32F-F1014D4618B1}" type="pres">
      <dgm:prSet presAssocID="{D0D7545C-ED4F-3F43-B503-F7EBF6AB0806}" presName="connectorText" presStyleLbl="sibTrans2D1" presStyleIdx="3" presStyleCnt="16"/>
      <dgm:spPr/>
    </dgm:pt>
    <dgm:pt modelId="{AE532468-C2B0-4842-9A0C-0F955FD5CFB1}" type="pres">
      <dgm:prSet presAssocID="{6CD7F15A-9B60-2840-97B9-1091374127D6}" presName="node" presStyleLbl="node1" presStyleIdx="4" presStyleCnt="16">
        <dgm:presLayoutVars>
          <dgm:bulletEnabled val="1"/>
        </dgm:presLayoutVars>
      </dgm:prSet>
      <dgm:spPr/>
    </dgm:pt>
    <dgm:pt modelId="{4B031773-647E-1540-8BD6-5793CB2FA6F6}" type="pres">
      <dgm:prSet presAssocID="{30E4734C-B4A0-9646-915D-867198C1F6F1}" presName="sibTrans" presStyleLbl="sibTrans2D1" presStyleIdx="4" presStyleCnt="16"/>
      <dgm:spPr/>
    </dgm:pt>
    <dgm:pt modelId="{49D15CD3-FC68-1240-924B-00C0DF5FE4CB}" type="pres">
      <dgm:prSet presAssocID="{30E4734C-B4A0-9646-915D-867198C1F6F1}" presName="connectorText" presStyleLbl="sibTrans2D1" presStyleIdx="4" presStyleCnt="16"/>
      <dgm:spPr/>
    </dgm:pt>
    <dgm:pt modelId="{D20593F9-118D-E444-A855-C168CAA0A86A}" type="pres">
      <dgm:prSet presAssocID="{4208DE35-CE42-D84B-8107-C5ECBD35BFFF}" presName="node" presStyleLbl="node1" presStyleIdx="5" presStyleCnt="16">
        <dgm:presLayoutVars>
          <dgm:bulletEnabled val="1"/>
        </dgm:presLayoutVars>
      </dgm:prSet>
      <dgm:spPr/>
    </dgm:pt>
    <dgm:pt modelId="{237DA0FD-7C27-2345-AA77-52D5800EDBC9}" type="pres">
      <dgm:prSet presAssocID="{0331C0D9-2784-F149-A032-73EA3B1DF841}" presName="sibTrans" presStyleLbl="sibTrans2D1" presStyleIdx="5" presStyleCnt="16"/>
      <dgm:spPr/>
    </dgm:pt>
    <dgm:pt modelId="{9A9FA0D2-824E-D54C-B9E4-1FED13A22740}" type="pres">
      <dgm:prSet presAssocID="{0331C0D9-2784-F149-A032-73EA3B1DF841}" presName="connectorText" presStyleLbl="sibTrans2D1" presStyleIdx="5" presStyleCnt="16"/>
      <dgm:spPr/>
    </dgm:pt>
    <dgm:pt modelId="{899DAE0D-56E2-3A41-860B-90FCEEACF12C}" type="pres">
      <dgm:prSet presAssocID="{C5A5EF9D-1D43-4E4F-967A-37D0F377F5B5}" presName="node" presStyleLbl="node1" presStyleIdx="6" presStyleCnt="16">
        <dgm:presLayoutVars>
          <dgm:bulletEnabled val="1"/>
        </dgm:presLayoutVars>
      </dgm:prSet>
      <dgm:spPr/>
    </dgm:pt>
    <dgm:pt modelId="{90C5E45A-C596-2344-B598-2F78DC4283D2}" type="pres">
      <dgm:prSet presAssocID="{3F11701E-C133-9040-914E-8102D04BBC14}" presName="sibTrans" presStyleLbl="sibTrans2D1" presStyleIdx="6" presStyleCnt="16"/>
      <dgm:spPr/>
    </dgm:pt>
    <dgm:pt modelId="{92DC289A-34F2-DB47-96C1-366695E1C07D}" type="pres">
      <dgm:prSet presAssocID="{3F11701E-C133-9040-914E-8102D04BBC14}" presName="connectorText" presStyleLbl="sibTrans2D1" presStyleIdx="6" presStyleCnt="16"/>
      <dgm:spPr/>
    </dgm:pt>
    <dgm:pt modelId="{27B6EB65-5B27-1749-8762-8D086CD4C971}" type="pres">
      <dgm:prSet presAssocID="{E3802019-7F99-0545-86DD-78674360F5CF}" presName="node" presStyleLbl="node1" presStyleIdx="7" presStyleCnt="16">
        <dgm:presLayoutVars>
          <dgm:bulletEnabled val="1"/>
        </dgm:presLayoutVars>
      </dgm:prSet>
      <dgm:spPr/>
    </dgm:pt>
    <dgm:pt modelId="{451E862F-724C-FF47-8C3E-D89A5259F1C3}" type="pres">
      <dgm:prSet presAssocID="{5D8F7F2D-B027-0348-94CE-B6C24891D56D}" presName="sibTrans" presStyleLbl="sibTrans2D1" presStyleIdx="7" presStyleCnt="16"/>
      <dgm:spPr/>
    </dgm:pt>
    <dgm:pt modelId="{12CA6198-7A53-5F4B-81E7-E56254B01367}" type="pres">
      <dgm:prSet presAssocID="{5D8F7F2D-B027-0348-94CE-B6C24891D56D}" presName="connectorText" presStyleLbl="sibTrans2D1" presStyleIdx="7" presStyleCnt="16"/>
      <dgm:spPr/>
    </dgm:pt>
    <dgm:pt modelId="{6D7AF12B-F667-7245-8951-7D630C37180A}" type="pres">
      <dgm:prSet presAssocID="{5966842D-FDE6-9B4D-AFAF-17705D4901F5}" presName="node" presStyleLbl="node1" presStyleIdx="8" presStyleCnt="16">
        <dgm:presLayoutVars>
          <dgm:bulletEnabled val="1"/>
        </dgm:presLayoutVars>
      </dgm:prSet>
      <dgm:spPr/>
    </dgm:pt>
    <dgm:pt modelId="{C8C5DF62-62FD-7844-A698-42476800402F}" type="pres">
      <dgm:prSet presAssocID="{BE23E2BE-C651-BF43-AC3A-C8E4DBD67A00}" presName="sibTrans" presStyleLbl="sibTrans2D1" presStyleIdx="8" presStyleCnt="16"/>
      <dgm:spPr/>
    </dgm:pt>
    <dgm:pt modelId="{866364A4-3086-8348-9760-D9E372FC53CB}" type="pres">
      <dgm:prSet presAssocID="{BE23E2BE-C651-BF43-AC3A-C8E4DBD67A00}" presName="connectorText" presStyleLbl="sibTrans2D1" presStyleIdx="8" presStyleCnt="16"/>
      <dgm:spPr/>
    </dgm:pt>
    <dgm:pt modelId="{DBB46C6C-71C3-2941-8065-DB7A988CE6ED}" type="pres">
      <dgm:prSet presAssocID="{D921FA8F-51F7-0445-AFE2-93B2AE571674}" presName="node" presStyleLbl="node1" presStyleIdx="9" presStyleCnt="16">
        <dgm:presLayoutVars>
          <dgm:bulletEnabled val="1"/>
        </dgm:presLayoutVars>
      </dgm:prSet>
      <dgm:spPr/>
    </dgm:pt>
    <dgm:pt modelId="{AE44E16C-B168-2149-9F71-AB4B10A68129}" type="pres">
      <dgm:prSet presAssocID="{58716FBA-308D-3142-90DA-22F93BCFFADF}" presName="sibTrans" presStyleLbl="sibTrans2D1" presStyleIdx="9" presStyleCnt="16"/>
      <dgm:spPr/>
    </dgm:pt>
    <dgm:pt modelId="{EE198380-B9B4-6F40-A948-B32827DFF110}" type="pres">
      <dgm:prSet presAssocID="{58716FBA-308D-3142-90DA-22F93BCFFADF}" presName="connectorText" presStyleLbl="sibTrans2D1" presStyleIdx="9" presStyleCnt="16"/>
      <dgm:spPr/>
    </dgm:pt>
    <dgm:pt modelId="{0E6B087E-A785-A643-B82A-AEB02FC13B7B}" type="pres">
      <dgm:prSet presAssocID="{E6608113-71B6-B54C-A850-4578BD2EB976}" presName="node" presStyleLbl="node1" presStyleIdx="10" presStyleCnt="16">
        <dgm:presLayoutVars>
          <dgm:bulletEnabled val="1"/>
        </dgm:presLayoutVars>
      </dgm:prSet>
      <dgm:spPr/>
    </dgm:pt>
    <dgm:pt modelId="{669E41C4-E0C9-9C4B-A739-B52CA6DB2C65}" type="pres">
      <dgm:prSet presAssocID="{4C881DC5-F10E-3B43-8612-98FF8BFC82C2}" presName="sibTrans" presStyleLbl="sibTrans2D1" presStyleIdx="10" presStyleCnt="16"/>
      <dgm:spPr/>
    </dgm:pt>
    <dgm:pt modelId="{7C5CF6CB-22FC-194E-B4F6-5742BBD2B2E3}" type="pres">
      <dgm:prSet presAssocID="{4C881DC5-F10E-3B43-8612-98FF8BFC82C2}" presName="connectorText" presStyleLbl="sibTrans2D1" presStyleIdx="10" presStyleCnt="16"/>
      <dgm:spPr/>
    </dgm:pt>
    <dgm:pt modelId="{3AF37B72-6404-C947-96E5-D90FCCECB039}" type="pres">
      <dgm:prSet presAssocID="{8BD50EF4-9E64-6E4F-9BF8-9269EEA5BEFD}" presName="node" presStyleLbl="node1" presStyleIdx="11" presStyleCnt="16">
        <dgm:presLayoutVars>
          <dgm:bulletEnabled val="1"/>
        </dgm:presLayoutVars>
      </dgm:prSet>
      <dgm:spPr/>
    </dgm:pt>
    <dgm:pt modelId="{50494BC6-E840-D141-AF30-AE9721F76A38}" type="pres">
      <dgm:prSet presAssocID="{44CD0DE7-5CB9-8849-B1C3-B5BC759EF935}" presName="sibTrans" presStyleLbl="sibTrans2D1" presStyleIdx="11" presStyleCnt="16"/>
      <dgm:spPr/>
    </dgm:pt>
    <dgm:pt modelId="{1B927F4C-FF3A-0D46-A8D7-D84C6721FB6F}" type="pres">
      <dgm:prSet presAssocID="{44CD0DE7-5CB9-8849-B1C3-B5BC759EF935}" presName="connectorText" presStyleLbl="sibTrans2D1" presStyleIdx="11" presStyleCnt="16"/>
      <dgm:spPr/>
    </dgm:pt>
    <dgm:pt modelId="{A6558DB4-E43D-1942-8DC9-C6DF228D8493}" type="pres">
      <dgm:prSet presAssocID="{645769DC-CEDC-A944-9A9A-BF9763A7FA65}" presName="node" presStyleLbl="node1" presStyleIdx="12" presStyleCnt="16">
        <dgm:presLayoutVars>
          <dgm:bulletEnabled val="1"/>
        </dgm:presLayoutVars>
      </dgm:prSet>
      <dgm:spPr/>
    </dgm:pt>
    <dgm:pt modelId="{DB1D9CBA-0AAB-CF4F-BEA2-18CE61F1B06C}" type="pres">
      <dgm:prSet presAssocID="{EEA325A2-3819-A045-9023-CF9C64BB1FF6}" presName="sibTrans" presStyleLbl="sibTrans2D1" presStyleIdx="12" presStyleCnt="16"/>
      <dgm:spPr/>
    </dgm:pt>
    <dgm:pt modelId="{814B8E99-14C4-A947-BE37-68AC22EB9559}" type="pres">
      <dgm:prSet presAssocID="{EEA325A2-3819-A045-9023-CF9C64BB1FF6}" presName="connectorText" presStyleLbl="sibTrans2D1" presStyleIdx="12" presStyleCnt="16"/>
      <dgm:spPr/>
    </dgm:pt>
    <dgm:pt modelId="{86CE3D6A-49F3-8745-8C50-0E8DB7CD9E28}" type="pres">
      <dgm:prSet presAssocID="{8E03C2B3-2700-9F4D-9A37-3E2716890B97}" presName="node" presStyleLbl="node1" presStyleIdx="13" presStyleCnt="16">
        <dgm:presLayoutVars>
          <dgm:bulletEnabled val="1"/>
        </dgm:presLayoutVars>
      </dgm:prSet>
      <dgm:spPr/>
    </dgm:pt>
    <dgm:pt modelId="{EC585D8C-6198-6246-A6CF-D0F0A61E4755}" type="pres">
      <dgm:prSet presAssocID="{87E0C7B1-04D7-554F-9802-5AF5CF012AAC}" presName="sibTrans" presStyleLbl="sibTrans2D1" presStyleIdx="13" presStyleCnt="16"/>
      <dgm:spPr/>
    </dgm:pt>
    <dgm:pt modelId="{0D5FD18A-076A-2A41-ADA0-54FE7C8636CD}" type="pres">
      <dgm:prSet presAssocID="{87E0C7B1-04D7-554F-9802-5AF5CF012AAC}" presName="connectorText" presStyleLbl="sibTrans2D1" presStyleIdx="13" presStyleCnt="16"/>
      <dgm:spPr/>
    </dgm:pt>
    <dgm:pt modelId="{61ED4EAD-4144-C549-B269-60E8A99EAB39}" type="pres">
      <dgm:prSet presAssocID="{3DF9A6BB-AA37-CB43-A69A-F15C1B51D15A}" presName="node" presStyleLbl="node1" presStyleIdx="14" presStyleCnt="16">
        <dgm:presLayoutVars>
          <dgm:bulletEnabled val="1"/>
        </dgm:presLayoutVars>
      </dgm:prSet>
      <dgm:spPr/>
    </dgm:pt>
    <dgm:pt modelId="{12C54AC2-05F5-114E-99C5-F43CAE3FBE70}" type="pres">
      <dgm:prSet presAssocID="{9811AB1B-3732-094D-AF4E-1F11AE1029AB}" presName="sibTrans" presStyleLbl="sibTrans2D1" presStyleIdx="14" presStyleCnt="16"/>
      <dgm:spPr/>
    </dgm:pt>
    <dgm:pt modelId="{156BB209-038E-4842-941E-30AF07E19586}" type="pres">
      <dgm:prSet presAssocID="{9811AB1B-3732-094D-AF4E-1F11AE1029AB}" presName="connectorText" presStyleLbl="sibTrans2D1" presStyleIdx="14" presStyleCnt="16"/>
      <dgm:spPr/>
    </dgm:pt>
    <dgm:pt modelId="{80A26169-D852-144B-9588-AC28FC38C39D}" type="pres">
      <dgm:prSet presAssocID="{E6BEB015-9C68-5C40-B6C3-F21E32AC4537}" presName="node" presStyleLbl="node1" presStyleIdx="15" presStyleCnt="16">
        <dgm:presLayoutVars>
          <dgm:bulletEnabled val="1"/>
        </dgm:presLayoutVars>
      </dgm:prSet>
      <dgm:spPr/>
    </dgm:pt>
    <dgm:pt modelId="{B16C4B3D-69EC-8F4A-B557-17ACBDB7C01F}" type="pres">
      <dgm:prSet presAssocID="{8BC7954A-946D-AC44-9109-F13152B03ACD}" presName="sibTrans" presStyleLbl="sibTrans2D1" presStyleIdx="15" presStyleCnt="16"/>
      <dgm:spPr/>
    </dgm:pt>
    <dgm:pt modelId="{5A4A25B4-8127-D74C-B3A4-8FC910B7C050}" type="pres">
      <dgm:prSet presAssocID="{8BC7954A-946D-AC44-9109-F13152B03ACD}" presName="connectorText" presStyleLbl="sibTrans2D1" presStyleIdx="15" presStyleCnt="16"/>
      <dgm:spPr/>
    </dgm:pt>
  </dgm:ptLst>
  <dgm:cxnLst>
    <dgm:cxn modelId="{D40AFEAD-FEC1-A445-B54E-46F03B85989A}" type="presOf" srcId="{5D8F7F2D-B027-0348-94CE-B6C24891D56D}" destId="{451E862F-724C-FF47-8C3E-D89A5259F1C3}" srcOrd="0" destOrd="0" presId="urn:microsoft.com/office/officeart/2005/8/layout/cycle2"/>
    <dgm:cxn modelId="{D82E5949-47C3-284A-8E2F-66C427DAD3CB}" type="presOf" srcId="{645769DC-CEDC-A944-9A9A-BF9763A7FA65}" destId="{A6558DB4-E43D-1942-8DC9-C6DF228D8493}" srcOrd="0" destOrd="0" presId="urn:microsoft.com/office/officeart/2005/8/layout/cycle2"/>
    <dgm:cxn modelId="{4AB89422-5010-054C-B3D1-58AEF1A92A16}" type="presOf" srcId="{06A10E20-B7DE-C542-BEFA-70523ABF775E}" destId="{54A0CEA8-E8D0-054F-AAA1-C525D27EE841}" srcOrd="0" destOrd="0" presId="urn:microsoft.com/office/officeart/2005/8/layout/cycle2"/>
    <dgm:cxn modelId="{54FEEA8A-045C-C84D-9A4A-13A3FDAEC626}" type="presOf" srcId="{58716FBA-308D-3142-90DA-22F93BCFFADF}" destId="{AE44E16C-B168-2149-9F71-AB4B10A68129}" srcOrd="0" destOrd="0" presId="urn:microsoft.com/office/officeart/2005/8/layout/cycle2"/>
    <dgm:cxn modelId="{DAF32410-113B-314C-B820-6308CFD30438}" type="presOf" srcId="{16C9D516-7447-E444-A579-53CF25CA3938}" destId="{DC2FEAEF-FC2C-8843-9094-B2489B25C0B1}" srcOrd="0" destOrd="0" presId="urn:microsoft.com/office/officeart/2005/8/layout/cycle2"/>
    <dgm:cxn modelId="{1852AE23-F5D4-D34F-9800-51F090C5E572}" type="presOf" srcId="{8D64428C-CC8C-C54F-95D0-B19CB10DB49F}" destId="{64612BAF-4C12-3B4D-B642-8F9E8B3F9323}" srcOrd="1" destOrd="0" presId="urn:microsoft.com/office/officeart/2005/8/layout/cycle2"/>
    <dgm:cxn modelId="{2741179E-B2C9-7141-8FE7-D77FCDE1EA80}" type="presOf" srcId="{6CD7F15A-9B60-2840-97B9-1091374127D6}" destId="{AE532468-C2B0-4842-9A0C-0F955FD5CFB1}" srcOrd="0" destOrd="0" presId="urn:microsoft.com/office/officeart/2005/8/layout/cycle2"/>
    <dgm:cxn modelId="{87AA8D8C-389D-F340-ADD8-D104DE7EF250}" srcId="{D4B422F2-4795-0749-8485-26541112084B}" destId="{6CD7F15A-9B60-2840-97B9-1091374127D6}" srcOrd="4" destOrd="0" parTransId="{3B09C2DA-567C-5B44-9DDF-B61B1C4EB921}" sibTransId="{30E4734C-B4A0-9646-915D-867198C1F6F1}"/>
    <dgm:cxn modelId="{D3DE8ADD-C6B1-0848-888F-C5DDBC59FC46}" type="presOf" srcId="{0160A49C-2DD4-7348-A1A7-8FDC8F154A21}" destId="{D26E1D59-0C7D-D44A-9CD6-1A33C7AA5D56}" srcOrd="0" destOrd="0" presId="urn:microsoft.com/office/officeart/2005/8/layout/cycle2"/>
    <dgm:cxn modelId="{9325D830-F5CD-E346-A49D-469A426DDDCF}" type="presOf" srcId="{D0D7545C-ED4F-3F43-B503-F7EBF6AB0806}" destId="{79C8FD91-9F9B-0B4E-A32F-F1014D4618B1}" srcOrd="1" destOrd="0" presId="urn:microsoft.com/office/officeart/2005/8/layout/cycle2"/>
    <dgm:cxn modelId="{42ABEF74-AA2F-814B-B2A6-523691007AE0}" type="presOf" srcId="{4C881DC5-F10E-3B43-8612-98FF8BFC82C2}" destId="{669E41C4-E0C9-9C4B-A739-B52CA6DB2C65}" srcOrd="0" destOrd="0" presId="urn:microsoft.com/office/officeart/2005/8/layout/cycle2"/>
    <dgm:cxn modelId="{8DB36493-B347-D240-B6F0-22AC954D79D6}" srcId="{D4B422F2-4795-0749-8485-26541112084B}" destId="{3DF9A6BB-AA37-CB43-A69A-F15C1B51D15A}" srcOrd="14" destOrd="0" parTransId="{4D328EF6-AD73-BA4A-9F85-145E62B398E8}" sibTransId="{9811AB1B-3732-094D-AF4E-1F11AE1029AB}"/>
    <dgm:cxn modelId="{49372CA5-0EF8-0D42-91BC-E3273B6896AB}" type="presOf" srcId="{30E4734C-B4A0-9646-915D-867198C1F6F1}" destId="{4B031773-647E-1540-8BD6-5793CB2FA6F6}" srcOrd="0" destOrd="0" presId="urn:microsoft.com/office/officeart/2005/8/layout/cycle2"/>
    <dgm:cxn modelId="{7D4D8180-5A5B-4E4E-BA88-F6C6FE866AA7}" type="presOf" srcId="{3F11701E-C133-9040-914E-8102D04BBC14}" destId="{90C5E45A-C596-2344-B598-2F78DC4283D2}" srcOrd="0" destOrd="0" presId="urn:microsoft.com/office/officeart/2005/8/layout/cycle2"/>
    <dgm:cxn modelId="{89B236A1-35D9-094D-A8E7-B4AA5741600B}" type="presOf" srcId="{5966842D-FDE6-9B4D-AFAF-17705D4901F5}" destId="{6D7AF12B-F667-7245-8951-7D630C37180A}" srcOrd="0" destOrd="0" presId="urn:microsoft.com/office/officeart/2005/8/layout/cycle2"/>
    <dgm:cxn modelId="{A9758080-CD24-2D48-B011-322260021F3E}" type="presOf" srcId="{81D3771E-6108-D742-A763-8972FA8167AE}" destId="{F82104EC-295A-9B44-8D56-578F749F3B02}" srcOrd="0" destOrd="0" presId="urn:microsoft.com/office/officeart/2005/8/layout/cycle2"/>
    <dgm:cxn modelId="{03FD2157-DA63-8F44-A10A-54FAD6A0D78B}" type="presOf" srcId="{8BC7954A-946D-AC44-9109-F13152B03ACD}" destId="{B16C4B3D-69EC-8F4A-B557-17ACBDB7C01F}" srcOrd="0" destOrd="0" presId="urn:microsoft.com/office/officeart/2005/8/layout/cycle2"/>
    <dgm:cxn modelId="{3D2C9468-BE31-A443-A6FA-4CC14089A91F}" type="presOf" srcId="{44CD0DE7-5CB9-8849-B1C3-B5BC759EF935}" destId="{1B927F4C-FF3A-0D46-A8D7-D84C6721FB6F}" srcOrd="1" destOrd="0" presId="urn:microsoft.com/office/officeart/2005/8/layout/cycle2"/>
    <dgm:cxn modelId="{F40BF16F-6993-DC43-B1CA-C882C5C48B76}" type="presOf" srcId="{EEA325A2-3819-A045-9023-CF9C64BB1FF6}" destId="{814B8E99-14C4-A947-BE37-68AC22EB9559}" srcOrd="1" destOrd="0" presId="urn:microsoft.com/office/officeart/2005/8/layout/cycle2"/>
    <dgm:cxn modelId="{498C2F54-8B17-AD4E-B72D-A0A19C490396}" type="presOf" srcId="{E3802019-7F99-0545-86DD-78674360F5CF}" destId="{27B6EB65-5B27-1749-8762-8D086CD4C971}" srcOrd="0" destOrd="0" presId="urn:microsoft.com/office/officeart/2005/8/layout/cycle2"/>
    <dgm:cxn modelId="{98E3B0F6-6A41-F945-AE28-C4E040437E61}" srcId="{D4B422F2-4795-0749-8485-26541112084B}" destId="{5966842D-FDE6-9B4D-AFAF-17705D4901F5}" srcOrd="8" destOrd="0" parTransId="{7D467CE0-1541-F247-B75B-B668129AA81A}" sibTransId="{BE23E2BE-C651-BF43-AC3A-C8E4DBD67A00}"/>
    <dgm:cxn modelId="{7EABCF6E-66D6-1A4F-AD33-4A0A19F0C7B3}" srcId="{D4B422F2-4795-0749-8485-26541112084B}" destId="{D921FA8F-51F7-0445-AFE2-93B2AE571674}" srcOrd="9" destOrd="0" parTransId="{4F853394-6AAE-5C4C-9FFE-5213FFE400E9}" sibTransId="{58716FBA-308D-3142-90DA-22F93BCFFADF}"/>
    <dgm:cxn modelId="{205A0A38-480C-2C44-92C4-AD69025B902A}" srcId="{D4B422F2-4795-0749-8485-26541112084B}" destId="{F10A08E9-311C-594C-9B61-B842E5C03964}" srcOrd="2" destOrd="0" parTransId="{72C27A2A-85CD-6743-958B-615759411621}" sibTransId="{81D3771E-6108-D742-A763-8972FA8167AE}"/>
    <dgm:cxn modelId="{EE9253C9-E086-B842-8761-CBD98667D3E7}" srcId="{D4B422F2-4795-0749-8485-26541112084B}" destId="{E6608113-71B6-B54C-A850-4578BD2EB976}" srcOrd="10" destOrd="0" parTransId="{BFDC4D38-41AD-BF4B-B2E8-B57CFA19A325}" sibTransId="{4C881DC5-F10E-3B43-8612-98FF8BFC82C2}"/>
    <dgm:cxn modelId="{9DC1C041-BAD0-524B-A427-ECC606EADC4F}" type="presOf" srcId="{81D3771E-6108-D742-A763-8972FA8167AE}" destId="{90C34398-1505-E949-BA27-389AC8196BCD}" srcOrd="1" destOrd="0" presId="urn:microsoft.com/office/officeart/2005/8/layout/cycle2"/>
    <dgm:cxn modelId="{6C71020E-4BF8-0146-9568-D28DEB6E25FD}" srcId="{D4B422F2-4795-0749-8485-26541112084B}" destId="{8E03C2B3-2700-9F4D-9A37-3E2716890B97}" srcOrd="13" destOrd="0" parTransId="{2A1BBDDE-59ED-0445-AA76-73665F203402}" sibTransId="{87E0C7B1-04D7-554F-9802-5AF5CF012AAC}"/>
    <dgm:cxn modelId="{12942F7C-9A73-5741-B276-702B30829605}" type="presOf" srcId="{87E0C7B1-04D7-554F-9802-5AF5CF012AAC}" destId="{EC585D8C-6198-6246-A6CF-D0F0A61E4755}" srcOrd="0" destOrd="0" presId="urn:microsoft.com/office/officeart/2005/8/layout/cycle2"/>
    <dgm:cxn modelId="{41381E17-8FC8-D042-9CCD-9DE1D9BF9B91}" type="presOf" srcId="{8D64428C-CC8C-C54F-95D0-B19CB10DB49F}" destId="{F465FD1F-7B51-1941-9E0B-D8A4D3C8A63D}" srcOrd="0" destOrd="0" presId="urn:microsoft.com/office/officeart/2005/8/layout/cycle2"/>
    <dgm:cxn modelId="{15F76666-DD8D-8B49-AA1E-CED732009762}" srcId="{D4B422F2-4795-0749-8485-26541112084B}" destId="{7E9DC679-ECE9-A84C-8F85-29E86E668116}" srcOrd="1" destOrd="0" parTransId="{93F36142-6875-EC48-A9BC-25E0D2166F9E}" sibTransId="{16C9D516-7447-E444-A579-53CF25CA3938}"/>
    <dgm:cxn modelId="{336E93C3-85EE-AF4B-9FB2-33E796986A3D}" srcId="{D4B422F2-4795-0749-8485-26541112084B}" destId="{E3802019-7F99-0545-86DD-78674360F5CF}" srcOrd="7" destOrd="0" parTransId="{D5B0D01E-5F42-6241-BE14-54AAC25C9A08}" sibTransId="{5D8F7F2D-B027-0348-94CE-B6C24891D56D}"/>
    <dgm:cxn modelId="{A3D606B6-0BD1-6B41-A79C-94874C37E814}" type="presOf" srcId="{8BD50EF4-9E64-6E4F-9BF8-9269EEA5BEFD}" destId="{3AF37B72-6404-C947-96E5-D90FCCECB039}" srcOrd="0" destOrd="0" presId="urn:microsoft.com/office/officeart/2005/8/layout/cycle2"/>
    <dgm:cxn modelId="{3F1092E2-9AFB-2647-A056-8A623E358CDF}" type="presOf" srcId="{87E0C7B1-04D7-554F-9802-5AF5CF012AAC}" destId="{0D5FD18A-076A-2A41-ADA0-54FE7C8636CD}" srcOrd="1" destOrd="0" presId="urn:microsoft.com/office/officeart/2005/8/layout/cycle2"/>
    <dgm:cxn modelId="{DCC785AB-BDE7-F043-BD53-9CC74578F3A5}" type="presOf" srcId="{E6608113-71B6-B54C-A850-4578BD2EB976}" destId="{0E6B087E-A785-A643-B82A-AEB02FC13B7B}" srcOrd="0" destOrd="0" presId="urn:microsoft.com/office/officeart/2005/8/layout/cycle2"/>
    <dgm:cxn modelId="{B9AA0048-7CF8-564C-A2C8-AE71C919210D}" type="presOf" srcId="{9811AB1B-3732-094D-AF4E-1F11AE1029AB}" destId="{156BB209-038E-4842-941E-30AF07E19586}" srcOrd="1" destOrd="0" presId="urn:microsoft.com/office/officeart/2005/8/layout/cycle2"/>
    <dgm:cxn modelId="{2DB97DFB-29C0-D548-ABD1-33F51BCFE347}" type="presOf" srcId="{E6BEB015-9C68-5C40-B6C3-F21E32AC4537}" destId="{80A26169-D852-144B-9588-AC28FC38C39D}" srcOrd="0" destOrd="0" presId="urn:microsoft.com/office/officeart/2005/8/layout/cycle2"/>
    <dgm:cxn modelId="{162FB4F3-6B7B-A44C-95C7-0334E83F2729}" type="presOf" srcId="{8BC7954A-946D-AC44-9109-F13152B03ACD}" destId="{5A4A25B4-8127-D74C-B3A4-8FC910B7C050}" srcOrd="1" destOrd="0" presId="urn:microsoft.com/office/officeart/2005/8/layout/cycle2"/>
    <dgm:cxn modelId="{C5557D48-F5E8-0645-B999-F6A0DB4A544B}" type="presOf" srcId="{7E9DC679-ECE9-A84C-8F85-29E86E668116}" destId="{9BCEEEC2-1381-AD43-B02C-E7DAD6FBCCD9}" srcOrd="0" destOrd="0" presId="urn:microsoft.com/office/officeart/2005/8/layout/cycle2"/>
    <dgm:cxn modelId="{4CA79420-7C62-0E4D-A484-C2B8BBB5B7F6}" srcId="{D4B422F2-4795-0749-8485-26541112084B}" destId="{C5A5EF9D-1D43-4E4F-967A-37D0F377F5B5}" srcOrd="6" destOrd="0" parTransId="{8E2D3CE1-7501-BF42-BDCE-822F51E65D13}" sibTransId="{3F11701E-C133-9040-914E-8102D04BBC14}"/>
    <dgm:cxn modelId="{019027B5-C52A-F94A-8C7B-C9AFCB390B0B}" type="presOf" srcId="{8E03C2B3-2700-9F4D-9A37-3E2716890B97}" destId="{86CE3D6A-49F3-8745-8C50-0E8DB7CD9E28}" srcOrd="0" destOrd="0" presId="urn:microsoft.com/office/officeart/2005/8/layout/cycle2"/>
    <dgm:cxn modelId="{25F306C7-0B17-2B40-8E3E-C58B0E5AE796}" type="presOf" srcId="{EEA325A2-3819-A045-9023-CF9C64BB1FF6}" destId="{DB1D9CBA-0AAB-CF4F-BEA2-18CE61F1B06C}" srcOrd="0" destOrd="0" presId="urn:microsoft.com/office/officeart/2005/8/layout/cycle2"/>
    <dgm:cxn modelId="{42385BA4-E468-764F-9311-F38AEE3AF7A5}" type="presOf" srcId="{4208DE35-CE42-D84B-8107-C5ECBD35BFFF}" destId="{D20593F9-118D-E444-A855-C168CAA0A86A}" srcOrd="0" destOrd="0" presId="urn:microsoft.com/office/officeart/2005/8/layout/cycle2"/>
    <dgm:cxn modelId="{A5E7427F-1F78-2247-AEB1-D098565B4C4A}" type="presOf" srcId="{BE23E2BE-C651-BF43-AC3A-C8E4DBD67A00}" destId="{C8C5DF62-62FD-7844-A698-42476800402F}" srcOrd="0" destOrd="0" presId="urn:microsoft.com/office/officeart/2005/8/layout/cycle2"/>
    <dgm:cxn modelId="{879943A9-2BCC-CE43-AF33-1DECF2EBB495}" type="presOf" srcId="{0331C0D9-2784-F149-A032-73EA3B1DF841}" destId="{9A9FA0D2-824E-D54C-B9E4-1FED13A22740}" srcOrd="1" destOrd="0" presId="urn:microsoft.com/office/officeart/2005/8/layout/cycle2"/>
    <dgm:cxn modelId="{8EC7FBCB-8E81-4243-9260-8C4C60117C4D}" type="presOf" srcId="{0331C0D9-2784-F149-A032-73EA3B1DF841}" destId="{237DA0FD-7C27-2345-AA77-52D5800EDBC9}" srcOrd="0" destOrd="0" presId="urn:microsoft.com/office/officeart/2005/8/layout/cycle2"/>
    <dgm:cxn modelId="{BE45C6C1-8698-2949-9259-AF27C4B0894B}" srcId="{D4B422F2-4795-0749-8485-26541112084B}" destId="{06A10E20-B7DE-C542-BEFA-70523ABF775E}" srcOrd="0" destOrd="0" parTransId="{A56E61BF-0DF9-E745-9545-459907238430}" sibTransId="{8D64428C-CC8C-C54F-95D0-B19CB10DB49F}"/>
    <dgm:cxn modelId="{619E405A-56CC-234D-9E37-3EEB3C812851}" type="presOf" srcId="{44CD0DE7-5CB9-8849-B1C3-B5BC759EF935}" destId="{50494BC6-E840-D141-AF30-AE9721F76A38}" srcOrd="0" destOrd="0" presId="urn:microsoft.com/office/officeart/2005/8/layout/cycle2"/>
    <dgm:cxn modelId="{155BF959-2B44-B44A-B35D-8906DED4B591}" type="presOf" srcId="{16C9D516-7447-E444-A579-53CF25CA3938}" destId="{F14BEE8F-8C21-6A45-A174-DE2A3F0AD99F}" srcOrd="1" destOrd="0" presId="urn:microsoft.com/office/officeart/2005/8/layout/cycle2"/>
    <dgm:cxn modelId="{74E9B627-1590-6545-A9F4-CCD5EE27DCF2}" type="presOf" srcId="{5D8F7F2D-B027-0348-94CE-B6C24891D56D}" destId="{12CA6198-7A53-5F4B-81E7-E56254B01367}" srcOrd="1" destOrd="0" presId="urn:microsoft.com/office/officeart/2005/8/layout/cycle2"/>
    <dgm:cxn modelId="{5AC2AEA5-0E3C-6E46-8F3F-705AC1A76D09}" type="presOf" srcId="{3F11701E-C133-9040-914E-8102D04BBC14}" destId="{92DC289A-34F2-DB47-96C1-366695E1C07D}" srcOrd="1" destOrd="0" presId="urn:microsoft.com/office/officeart/2005/8/layout/cycle2"/>
    <dgm:cxn modelId="{22C95BF3-52DF-E64D-A333-79FD1124EFB7}" type="presOf" srcId="{C5A5EF9D-1D43-4E4F-967A-37D0F377F5B5}" destId="{899DAE0D-56E2-3A41-860B-90FCEEACF12C}" srcOrd="0" destOrd="0" presId="urn:microsoft.com/office/officeart/2005/8/layout/cycle2"/>
    <dgm:cxn modelId="{730F087C-4D89-4146-8B28-F98506A60639}" type="presOf" srcId="{BE23E2BE-C651-BF43-AC3A-C8E4DBD67A00}" destId="{866364A4-3086-8348-9760-D9E372FC53CB}" srcOrd="1" destOrd="0" presId="urn:microsoft.com/office/officeart/2005/8/layout/cycle2"/>
    <dgm:cxn modelId="{8482EE57-3E66-9241-BA42-54EF16FBF275}" srcId="{D4B422F2-4795-0749-8485-26541112084B}" destId="{E6BEB015-9C68-5C40-B6C3-F21E32AC4537}" srcOrd="15" destOrd="0" parTransId="{410CF2DF-4ED9-5745-9791-CAC5CF59FD5D}" sibTransId="{8BC7954A-946D-AC44-9109-F13152B03ACD}"/>
    <dgm:cxn modelId="{E98749E2-B04C-B440-96B1-FE79AB7AB835}" type="presOf" srcId="{D4B422F2-4795-0749-8485-26541112084B}" destId="{9E73BFFA-CDC8-AD4D-87CC-35A048986B38}" srcOrd="0" destOrd="0" presId="urn:microsoft.com/office/officeart/2005/8/layout/cycle2"/>
    <dgm:cxn modelId="{588AF490-3F65-994A-BCCA-781AD9D36250}" type="presOf" srcId="{F10A08E9-311C-594C-9B61-B842E5C03964}" destId="{BDF07ED5-E85E-FF40-8982-52AACB08D397}" srcOrd="0" destOrd="0" presId="urn:microsoft.com/office/officeart/2005/8/layout/cycle2"/>
    <dgm:cxn modelId="{445A9EA0-6821-964B-87FF-4143748895EE}" type="presOf" srcId="{58716FBA-308D-3142-90DA-22F93BCFFADF}" destId="{EE198380-B9B4-6F40-A948-B32827DFF110}" srcOrd="1" destOrd="0" presId="urn:microsoft.com/office/officeart/2005/8/layout/cycle2"/>
    <dgm:cxn modelId="{858C6246-480E-3C41-9E4A-BD1CD960DAA3}" type="presOf" srcId="{D921FA8F-51F7-0445-AFE2-93B2AE571674}" destId="{DBB46C6C-71C3-2941-8065-DB7A988CE6ED}" srcOrd="0" destOrd="0" presId="urn:microsoft.com/office/officeart/2005/8/layout/cycle2"/>
    <dgm:cxn modelId="{C32300BE-5AD2-764D-AE05-6C119C852361}" srcId="{D4B422F2-4795-0749-8485-26541112084B}" destId="{8BD50EF4-9E64-6E4F-9BF8-9269EEA5BEFD}" srcOrd="11" destOrd="0" parTransId="{C49D2D76-4841-F046-9B58-B93C9033FA77}" sibTransId="{44CD0DE7-5CB9-8849-B1C3-B5BC759EF935}"/>
    <dgm:cxn modelId="{AB2443F5-8AAD-2442-8D49-D894D80EEADD}" type="presOf" srcId="{D0D7545C-ED4F-3F43-B503-F7EBF6AB0806}" destId="{16916E49-ED8C-4045-9BE1-114646FFBBCF}" srcOrd="0" destOrd="0" presId="urn:microsoft.com/office/officeart/2005/8/layout/cycle2"/>
    <dgm:cxn modelId="{1D261C39-0F06-E549-BE3E-7FDBD7459E38}" type="presOf" srcId="{30E4734C-B4A0-9646-915D-867198C1F6F1}" destId="{49D15CD3-FC68-1240-924B-00C0DF5FE4CB}" srcOrd="1" destOrd="0" presId="urn:microsoft.com/office/officeart/2005/8/layout/cycle2"/>
    <dgm:cxn modelId="{2B309C9D-3FED-0345-8492-E49BB3B94F2B}" type="presOf" srcId="{9811AB1B-3732-094D-AF4E-1F11AE1029AB}" destId="{12C54AC2-05F5-114E-99C5-F43CAE3FBE70}" srcOrd="0" destOrd="0" presId="urn:microsoft.com/office/officeart/2005/8/layout/cycle2"/>
    <dgm:cxn modelId="{30454CC1-C7C1-1E40-B21A-5B97C30FAB78}" type="presOf" srcId="{3DF9A6BB-AA37-CB43-A69A-F15C1B51D15A}" destId="{61ED4EAD-4144-C549-B269-60E8A99EAB39}" srcOrd="0" destOrd="0" presId="urn:microsoft.com/office/officeart/2005/8/layout/cycle2"/>
    <dgm:cxn modelId="{3DB5C424-6E5C-594A-98AF-1F85A86654AE}" srcId="{D4B422F2-4795-0749-8485-26541112084B}" destId="{645769DC-CEDC-A944-9A9A-BF9763A7FA65}" srcOrd="12" destOrd="0" parTransId="{3190725F-DA8B-734C-B89A-43E3DC46B17D}" sibTransId="{EEA325A2-3819-A045-9023-CF9C64BB1FF6}"/>
    <dgm:cxn modelId="{25C542AB-F879-EA4E-BB7C-48E107A8746E}" srcId="{D4B422F2-4795-0749-8485-26541112084B}" destId="{4208DE35-CE42-D84B-8107-C5ECBD35BFFF}" srcOrd="5" destOrd="0" parTransId="{43963F07-B9F5-5845-84CB-B63367FC3FAF}" sibTransId="{0331C0D9-2784-F149-A032-73EA3B1DF841}"/>
    <dgm:cxn modelId="{DC61BF82-0AE1-684B-BC7E-D628D8D229DC}" type="presOf" srcId="{4C881DC5-F10E-3B43-8612-98FF8BFC82C2}" destId="{7C5CF6CB-22FC-194E-B4F6-5742BBD2B2E3}" srcOrd="1" destOrd="0" presId="urn:microsoft.com/office/officeart/2005/8/layout/cycle2"/>
    <dgm:cxn modelId="{4A3385CD-5077-BC4A-8745-3029D9602C06}" srcId="{D4B422F2-4795-0749-8485-26541112084B}" destId="{0160A49C-2DD4-7348-A1A7-8FDC8F154A21}" srcOrd="3" destOrd="0" parTransId="{B57A2B05-47B7-1640-9082-905808FB8542}" sibTransId="{D0D7545C-ED4F-3F43-B503-F7EBF6AB0806}"/>
    <dgm:cxn modelId="{8BB12AC0-D8BA-1D43-B407-A3984B9C5082}" type="presParOf" srcId="{9E73BFFA-CDC8-AD4D-87CC-35A048986B38}" destId="{54A0CEA8-E8D0-054F-AAA1-C525D27EE841}" srcOrd="0" destOrd="0" presId="urn:microsoft.com/office/officeart/2005/8/layout/cycle2"/>
    <dgm:cxn modelId="{0D1EA533-B38D-3342-829B-C31A93151F69}" type="presParOf" srcId="{9E73BFFA-CDC8-AD4D-87CC-35A048986B38}" destId="{F465FD1F-7B51-1941-9E0B-D8A4D3C8A63D}" srcOrd="1" destOrd="0" presId="urn:microsoft.com/office/officeart/2005/8/layout/cycle2"/>
    <dgm:cxn modelId="{96198463-2E74-C94F-862D-0A0AF05AF322}" type="presParOf" srcId="{F465FD1F-7B51-1941-9E0B-D8A4D3C8A63D}" destId="{64612BAF-4C12-3B4D-B642-8F9E8B3F9323}" srcOrd="0" destOrd="0" presId="urn:microsoft.com/office/officeart/2005/8/layout/cycle2"/>
    <dgm:cxn modelId="{3BD82608-904E-F74C-AA3A-7C09E96E5DBA}" type="presParOf" srcId="{9E73BFFA-CDC8-AD4D-87CC-35A048986B38}" destId="{9BCEEEC2-1381-AD43-B02C-E7DAD6FBCCD9}" srcOrd="2" destOrd="0" presId="urn:microsoft.com/office/officeart/2005/8/layout/cycle2"/>
    <dgm:cxn modelId="{1FA7CA70-A104-0E42-944D-5A77F01C45AA}" type="presParOf" srcId="{9E73BFFA-CDC8-AD4D-87CC-35A048986B38}" destId="{DC2FEAEF-FC2C-8843-9094-B2489B25C0B1}" srcOrd="3" destOrd="0" presId="urn:microsoft.com/office/officeart/2005/8/layout/cycle2"/>
    <dgm:cxn modelId="{CD903396-F1AC-5346-BA8F-84C065F67FFD}" type="presParOf" srcId="{DC2FEAEF-FC2C-8843-9094-B2489B25C0B1}" destId="{F14BEE8F-8C21-6A45-A174-DE2A3F0AD99F}" srcOrd="0" destOrd="0" presId="urn:microsoft.com/office/officeart/2005/8/layout/cycle2"/>
    <dgm:cxn modelId="{D7925F79-2284-7B4F-90B5-DE1F8BECE1F7}" type="presParOf" srcId="{9E73BFFA-CDC8-AD4D-87CC-35A048986B38}" destId="{BDF07ED5-E85E-FF40-8982-52AACB08D397}" srcOrd="4" destOrd="0" presId="urn:microsoft.com/office/officeart/2005/8/layout/cycle2"/>
    <dgm:cxn modelId="{A0633E68-99DC-3444-B9E6-0DA027662085}" type="presParOf" srcId="{9E73BFFA-CDC8-AD4D-87CC-35A048986B38}" destId="{F82104EC-295A-9B44-8D56-578F749F3B02}" srcOrd="5" destOrd="0" presId="urn:microsoft.com/office/officeart/2005/8/layout/cycle2"/>
    <dgm:cxn modelId="{C23768AC-5D66-3941-8CAF-05D7305C189E}" type="presParOf" srcId="{F82104EC-295A-9B44-8D56-578F749F3B02}" destId="{90C34398-1505-E949-BA27-389AC8196BCD}" srcOrd="0" destOrd="0" presId="urn:microsoft.com/office/officeart/2005/8/layout/cycle2"/>
    <dgm:cxn modelId="{EAA5131D-2BF4-6D4C-A3FB-26E14671E38D}" type="presParOf" srcId="{9E73BFFA-CDC8-AD4D-87CC-35A048986B38}" destId="{D26E1D59-0C7D-D44A-9CD6-1A33C7AA5D56}" srcOrd="6" destOrd="0" presId="urn:microsoft.com/office/officeart/2005/8/layout/cycle2"/>
    <dgm:cxn modelId="{8E637202-AE32-4D4D-96D8-34A225CCA956}" type="presParOf" srcId="{9E73BFFA-CDC8-AD4D-87CC-35A048986B38}" destId="{16916E49-ED8C-4045-9BE1-114646FFBBCF}" srcOrd="7" destOrd="0" presId="urn:microsoft.com/office/officeart/2005/8/layout/cycle2"/>
    <dgm:cxn modelId="{8650779E-1F7E-184B-AB66-A321281CFE04}" type="presParOf" srcId="{16916E49-ED8C-4045-9BE1-114646FFBBCF}" destId="{79C8FD91-9F9B-0B4E-A32F-F1014D4618B1}" srcOrd="0" destOrd="0" presId="urn:microsoft.com/office/officeart/2005/8/layout/cycle2"/>
    <dgm:cxn modelId="{8F9EE6B1-99A1-1B4C-8E31-732FFE43F6AD}" type="presParOf" srcId="{9E73BFFA-CDC8-AD4D-87CC-35A048986B38}" destId="{AE532468-C2B0-4842-9A0C-0F955FD5CFB1}" srcOrd="8" destOrd="0" presId="urn:microsoft.com/office/officeart/2005/8/layout/cycle2"/>
    <dgm:cxn modelId="{1040D89F-2BFE-7A4A-BD05-DCDD948F81C9}" type="presParOf" srcId="{9E73BFFA-CDC8-AD4D-87CC-35A048986B38}" destId="{4B031773-647E-1540-8BD6-5793CB2FA6F6}" srcOrd="9" destOrd="0" presId="urn:microsoft.com/office/officeart/2005/8/layout/cycle2"/>
    <dgm:cxn modelId="{33B28DD2-C275-0648-81F2-478044D9FEEE}" type="presParOf" srcId="{4B031773-647E-1540-8BD6-5793CB2FA6F6}" destId="{49D15CD3-FC68-1240-924B-00C0DF5FE4CB}" srcOrd="0" destOrd="0" presId="urn:microsoft.com/office/officeart/2005/8/layout/cycle2"/>
    <dgm:cxn modelId="{96C40BDB-6659-6843-9C53-D3140E7E78FF}" type="presParOf" srcId="{9E73BFFA-CDC8-AD4D-87CC-35A048986B38}" destId="{D20593F9-118D-E444-A855-C168CAA0A86A}" srcOrd="10" destOrd="0" presId="urn:microsoft.com/office/officeart/2005/8/layout/cycle2"/>
    <dgm:cxn modelId="{BA286BF1-A56F-3B41-B80E-F20AD06E0FFA}" type="presParOf" srcId="{9E73BFFA-CDC8-AD4D-87CC-35A048986B38}" destId="{237DA0FD-7C27-2345-AA77-52D5800EDBC9}" srcOrd="11" destOrd="0" presId="urn:microsoft.com/office/officeart/2005/8/layout/cycle2"/>
    <dgm:cxn modelId="{D05FCBDE-EBD8-3244-BE57-38ED37C66F64}" type="presParOf" srcId="{237DA0FD-7C27-2345-AA77-52D5800EDBC9}" destId="{9A9FA0D2-824E-D54C-B9E4-1FED13A22740}" srcOrd="0" destOrd="0" presId="urn:microsoft.com/office/officeart/2005/8/layout/cycle2"/>
    <dgm:cxn modelId="{59A991F1-EB2A-E84E-BEAB-FBAF3C3169B6}" type="presParOf" srcId="{9E73BFFA-CDC8-AD4D-87CC-35A048986B38}" destId="{899DAE0D-56E2-3A41-860B-90FCEEACF12C}" srcOrd="12" destOrd="0" presId="urn:microsoft.com/office/officeart/2005/8/layout/cycle2"/>
    <dgm:cxn modelId="{E75591BA-C3CD-494E-AB9E-17C45DAE82EB}" type="presParOf" srcId="{9E73BFFA-CDC8-AD4D-87CC-35A048986B38}" destId="{90C5E45A-C596-2344-B598-2F78DC4283D2}" srcOrd="13" destOrd="0" presId="urn:microsoft.com/office/officeart/2005/8/layout/cycle2"/>
    <dgm:cxn modelId="{0694E6B8-9F5F-BB4E-8CE5-8511DD7D0CF6}" type="presParOf" srcId="{90C5E45A-C596-2344-B598-2F78DC4283D2}" destId="{92DC289A-34F2-DB47-96C1-366695E1C07D}" srcOrd="0" destOrd="0" presId="urn:microsoft.com/office/officeart/2005/8/layout/cycle2"/>
    <dgm:cxn modelId="{162B5DDC-8C80-6F49-9E62-A4F7C7862463}" type="presParOf" srcId="{9E73BFFA-CDC8-AD4D-87CC-35A048986B38}" destId="{27B6EB65-5B27-1749-8762-8D086CD4C971}" srcOrd="14" destOrd="0" presId="urn:microsoft.com/office/officeart/2005/8/layout/cycle2"/>
    <dgm:cxn modelId="{2C583717-B52C-5B4B-85A9-D02295094AF5}" type="presParOf" srcId="{9E73BFFA-CDC8-AD4D-87CC-35A048986B38}" destId="{451E862F-724C-FF47-8C3E-D89A5259F1C3}" srcOrd="15" destOrd="0" presId="urn:microsoft.com/office/officeart/2005/8/layout/cycle2"/>
    <dgm:cxn modelId="{D9358F84-81CB-E744-BDA6-2B8D4175D9FA}" type="presParOf" srcId="{451E862F-724C-FF47-8C3E-D89A5259F1C3}" destId="{12CA6198-7A53-5F4B-81E7-E56254B01367}" srcOrd="0" destOrd="0" presId="urn:microsoft.com/office/officeart/2005/8/layout/cycle2"/>
    <dgm:cxn modelId="{068520DD-5C49-284B-808E-9EE36AD74727}" type="presParOf" srcId="{9E73BFFA-CDC8-AD4D-87CC-35A048986B38}" destId="{6D7AF12B-F667-7245-8951-7D630C37180A}" srcOrd="16" destOrd="0" presId="urn:microsoft.com/office/officeart/2005/8/layout/cycle2"/>
    <dgm:cxn modelId="{2306A5D4-CF7E-9549-856E-7D715A03D8DE}" type="presParOf" srcId="{9E73BFFA-CDC8-AD4D-87CC-35A048986B38}" destId="{C8C5DF62-62FD-7844-A698-42476800402F}" srcOrd="17" destOrd="0" presId="urn:microsoft.com/office/officeart/2005/8/layout/cycle2"/>
    <dgm:cxn modelId="{7947D52A-EA94-E649-A95A-62B91EDEECD0}" type="presParOf" srcId="{C8C5DF62-62FD-7844-A698-42476800402F}" destId="{866364A4-3086-8348-9760-D9E372FC53CB}" srcOrd="0" destOrd="0" presId="urn:microsoft.com/office/officeart/2005/8/layout/cycle2"/>
    <dgm:cxn modelId="{5DA84CD1-E480-9646-A956-3491FADC835E}" type="presParOf" srcId="{9E73BFFA-CDC8-AD4D-87CC-35A048986B38}" destId="{DBB46C6C-71C3-2941-8065-DB7A988CE6ED}" srcOrd="18" destOrd="0" presId="urn:microsoft.com/office/officeart/2005/8/layout/cycle2"/>
    <dgm:cxn modelId="{24FC43E1-7912-2B4F-8096-21D0AA3FB6BE}" type="presParOf" srcId="{9E73BFFA-CDC8-AD4D-87CC-35A048986B38}" destId="{AE44E16C-B168-2149-9F71-AB4B10A68129}" srcOrd="19" destOrd="0" presId="urn:microsoft.com/office/officeart/2005/8/layout/cycle2"/>
    <dgm:cxn modelId="{F63867E3-B211-DF49-B7E8-E5231CED39CE}" type="presParOf" srcId="{AE44E16C-B168-2149-9F71-AB4B10A68129}" destId="{EE198380-B9B4-6F40-A948-B32827DFF110}" srcOrd="0" destOrd="0" presId="urn:microsoft.com/office/officeart/2005/8/layout/cycle2"/>
    <dgm:cxn modelId="{40377BC2-079C-9944-97BF-5E763ED93593}" type="presParOf" srcId="{9E73BFFA-CDC8-AD4D-87CC-35A048986B38}" destId="{0E6B087E-A785-A643-B82A-AEB02FC13B7B}" srcOrd="20" destOrd="0" presId="urn:microsoft.com/office/officeart/2005/8/layout/cycle2"/>
    <dgm:cxn modelId="{534A8E7C-72CA-B14B-A25A-0F1D60CBF698}" type="presParOf" srcId="{9E73BFFA-CDC8-AD4D-87CC-35A048986B38}" destId="{669E41C4-E0C9-9C4B-A739-B52CA6DB2C65}" srcOrd="21" destOrd="0" presId="urn:microsoft.com/office/officeart/2005/8/layout/cycle2"/>
    <dgm:cxn modelId="{37827FAD-CBA3-D143-9EAD-4092C0FC3106}" type="presParOf" srcId="{669E41C4-E0C9-9C4B-A739-B52CA6DB2C65}" destId="{7C5CF6CB-22FC-194E-B4F6-5742BBD2B2E3}" srcOrd="0" destOrd="0" presId="urn:microsoft.com/office/officeart/2005/8/layout/cycle2"/>
    <dgm:cxn modelId="{01F528CC-5D85-5248-8F4A-09897002AC86}" type="presParOf" srcId="{9E73BFFA-CDC8-AD4D-87CC-35A048986B38}" destId="{3AF37B72-6404-C947-96E5-D90FCCECB039}" srcOrd="22" destOrd="0" presId="urn:microsoft.com/office/officeart/2005/8/layout/cycle2"/>
    <dgm:cxn modelId="{08F13B0D-9F33-4F40-8995-66DB670C485D}" type="presParOf" srcId="{9E73BFFA-CDC8-AD4D-87CC-35A048986B38}" destId="{50494BC6-E840-D141-AF30-AE9721F76A38}" srcOrd="23" destOrd="0" presId="urn:microsoft.com/office/officeart/2005/8/layout/cycle2"/>
    <dgm:cxn modelId="{0BE05C2B-9026-4948-AF70-FAD5730034DD}" type="presParOf" srcId="{50494BC6-E840-D141-AF30-AE9721F76A38}" destId="{1B927F4C-FF3A-0D46-A8D7-D84C6721FB6F}" srcOrd="0" destOrd="0" presId="urn:microsoft.com/office/officeart/2005/8/layout/cycle2"/>
    <dgm:cxn modelId="{614FCA3E-0670-C84C-8D0B-4E1F6CBD4FF3}" type="presParOf" srcId="{9E73BFFA-CDC8-AD4D-87CC-35A048986B38}" destId="{A6558DB4-E43D-1942-8DC9-C6DF228D8493}" srcOrd="24" destOrd="0" presId="urn:microsoft.com/office/officeart/2005/8/layout/cycle2"/>
    <dgm:cxn modelId="{EEF4F5F3-E1E5-A84D-81A2-535E02150C1A}" type="presParOf" srcId="{9E73BFFA-CDC8-AD4D-87CC-35A048986B38}" destId="{DB1D9CBA-0AAB-CF4F-BEA2-18CE61F1B06C}" srcOrd="25" destOrd="0" presId="urn:microsoft.com/office/officeart/2005/8/layout/cycle2"/>
    <dgm:cxn modelId="{88A80080-BCC1-8140-B9B4-0333734D34F0}" type="presParOf" srcId="{DB1D9CBA-0AAB-CF4F-BEA2-18CE61F1B06C}" destId="{814B8E99-14C4-A947-BE37-68AC22EB9559}" srcOrd="0" destOrd="0" presId="urn:microsoft.com/office/officeart/2005/8/layout/cycle2"/>
    <dgm:cxn modelId="{398C73FD-6EE7-C143-921A-804E4DAC6AED}" type="presParOf" srcId="{9E73BFFA-CDC8-AD4D-87CC-35A048986B38}" destId="{86CE3D6A-49F3-8745-8C50-0E8DB7CD9E28}" srcOrd="26" destOrd="0" presId="urn:microsoft.com/office/officeart/2005/8/layout/cycle2"/>
    <dgm:cxn modelId="{BDBB899E-56C3-AD47-BE93-753EE3599C3D}" type="presParOf" srcId="{9E73BFFA-CDC8-AD4D-87CC-35A048986B38}" destId="{EC585D8C-6198-6246-A6CF-D0F0A61E4755}" srcOrd="27" destOrd="0" presId="urn:microsoft.com/office/officeart/2005/8/layout/cycle2"/>
    <dgm:cxn modelId="{72019D04-68AC-374F-BEB5-770954F4BAC9}" type="presParOf" srcId="{EC585D8C-6198-6246-A6CF-D0F0A61E4755}" destId="{0D5FD18A-076A-2A41-ADA0-54FE7C8636CD}" srcOrd="0" destOrd="0" presId="urn:microsoft.com/office/officeart/2005/8/layout/cycle2"/>
    <dgm:cxn modelId="{7EF643E6-E823-4E4C-89DE-525ADF12C980}" type="presParOf" srcId="{9E73BFFA-CDC8-AD4D-87CC-35A048986B38}" destId="{61ED4EAD-4144-C549-B269-60E8A99EAB39}" srcOrd="28" destOrd="0" presId="urn:microsoft.com/office/officeart/2005/8/layout/cycle2"/>
    <dgm:cxn modelId="{390DD7A0-D8B1-2745-8B39-ED567392EB7D}" type="presParOf" srcId="{9E73BFFA-CDC8-AD4D-87CC-35A048986B38}" destId="{12C54AC2-05F5-114E-99C5-F43CAE3FBE70}" srcOrd="29" destOrd="0" presId="urn:microsoft.com/office/officeart/2005/8/layout/cycle2"/>
    <dgm:cxn modelId="{BA159805-58DD-BE4C-B3A8-D3860DC8BDAC}" type="presParOf" srcId="{12C54AC2-05F5-114E-99C5-F43CAE3FBE70}" destId="{156BB209-038E-4842-941E-30AF07E19586}" srcOrd="0" destOrd="0" presId="urn:microsoft.com/office/officeart/2005/8/layout/cycle2"/>
    <dgm:cxn modelId="{B3D53D01-090D-E847-B5C6-36B02793EB95}" type="presParOf" srcId="{9E73BFFA-CDC8-AD4D-87CC-35A048986B38}" destId="{80A26169-D852-144B-9588-AC28FC38C39D}" srcOrd="30" destOrd="0" presId="urn:microsoft.com/office/officeart/2005/8/layout/cycle2"/>
    <dgm:cxn modelId="{4F58F1C4-668C-4B41-B8EF-EE95DD2949F3}" type="presParOf" srcId="{9E73BFFA-CDC8-AD4D-87CC-35A048986B38}" destId="{B16C4B3D-69EC-8F4A-B557-17ACBDB7C01F}" srcOrd="31" destOrd="0" presId="urn:microsoft.com/office/officeart/2005/8/layout/cycle2"/>
    <dgm:cxn modelId="{1FA94071-D9C8-C84D-ABB7-0321D31A28DB}" type="presParOf" srcId="{B16C4B3D-69EC-8F4A-B557-17ACBDB7C01F}" destId="{5A4A25B4-8127-D74C-B3A4-8FC910B7C05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0CEA8-E8D0-054F-AAA1-C525D27EE841}">
      <dsp:nvSpPr>
        <dsp:cNvPr id="0" name=""/>
        <dsp:cNvSpPr/>
      </dsp:nvSpPr>
      <dsp:spPr>
        <a:xfrm>
          <a:off x="2992968" y="1863"/>
          <a:ext cx="519342" cy="519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err="1" smtClean="0"/>
            <a:t>Int</a:t>
          </a:r>
          <a:r>
            <a:rPr lang="en-US" sz="500" b="1" kern="1200" dirty="0" smtClean="0"/>
            <a:t> </a:t>
          </a:r>
          <a:r>
            <a:rPr lang="en-US" sz="500" b="1" kern="1200" dirty="0" err="1" smtClean="0"/>
            <a:t>main(int</a:t>
          </a:r>
          <a:r>
            <a:rPr lang="en-US" sz="500" b="1" kern="1200" dirty="0" smtClean="0"/>
            <a:t> </a:t>
          </a:r>
          <a:r>
            <a:rPr lang="en-US" sz="500" b="1" kern="1200" dirty="0" err="1" smtClean="0"/>
            <a:t>argc</a:t>
          </a:r>
          <a:r>
            <a:rPr lang="en-US" sz="500" b="1" kern="1200" dirty="0" smtClean="0"/>
            <a:t>, char </a:t>
          </a:r>
          <a:r>
            <a:rPr lang="en-US" sz="500" b="1" kern="1200" dirty="0" err="1" smtClean="0"/>
            <a:t>argv</a:t>
          </a:r>
          <a:r>
            <a:rPr lang="en-US" sz="500" b="1" kern="1200" dirty="0" smtClean="0"/>
            <a:t>)</a:t>
          </a:r>
          <a:endParaRPr lang="en-US" sz="500" kern="1200" dirty="0"/>
        </a:p>
      </dsp:txBody>
      <dsp:txXfrm>
        <a:off x="2992968" y="1863"/>
        <a:ext cx="519342" cy="519342"/>
      </dsp:txXfrm>
    </dsp:sp>
    <dsp:sp modelId="{F465FD1F-7B51-1941-9E0B-D8A4D3C8A63D}">
      <dsp:nvSpPr>
        <dsp:cNvPr id="0" name=""/>
        <dsp:cNvSpPr/>
      </dsp:nvSpPr>
      <dsp:spPr>
        <a:xfrm rot="675000">
          <a:off x="3562364" y="249275"/>
          <a:ext cx="138468" cy="175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675000">
        <a:off x="3562364" y="249275"/>
        <a:ext cx="138468" cy="175278"/>
      </dsp:txXfrm>
    </dsp:sp>
    <dsp:sp modelId="{9BCEEEC2-1381-AD43-B02C-E7DAD6FBCCD9}">
      <dsp:nvSpPr>
        <dsp:cNvPr id="0" name=""/>
        <dsp:cNvSpPr/>
      </dsp:nvSpPr>
      <dsp:spPr>
        <a:xfrm>
          <a:off x="3758574" y="154152"/>
          <a:ext cx="519342" cy="519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/* Process command line and call routine that does actual work */</a:t>
          </a:r>
          <a:endParaRPr lang="en-US" sz="500" kern="1200" dirty="0"/>
        </a:p>
      </dsp:txBody>
      <dsp:txXfrm>
        <a:off x="3758574" y="154152"/>
        <a:ext cx="519342" cy="519342"/>
      </dsp:txXfrm>
    </dsp:sp>
    <dsp:sp modelId="{DC2FEAEF-FC2C-8843-9094-B2489B25C0B1}">
      <dsp:nvSpPr>
        <dsp:cNvPr id="0" name=""/>
        <dsp:cNvSpPr/>
      </dsp:nvSpPr>
      <dsp:spPr>
        <a:xfrm rot="2025000">
          <a:off x="4270276" y="540847"/>
          <a:ext cx="138468" cy="175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2025000">
        <a:off x="4270276" y="540847"/>
        <a:ext cx="138468" cy="175278"/>
      </dsp:txXfrm>
    </dsp:sp>
    <dsp:sp modelId="{BDF07ED5-E85E-FF40-8982-52AACB08D397}">
      <dsp:nvSpPr>
        <dsp:cNvPr id="0" name=""/>
        <dsp:cNvSpPr/>
      </dsp:nvSpPr>
      <dsp:spPr>
        <a:xfrm>
          <a:off x="4407622" y="587832"/>
          <a:ext cx="519342" cy="519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{</a:t>
          </a:r>
          <a:endParaRPr lang="en-US" sz="500" kern="1200" dirty="0"/>
        </a:p>
      </dsp:txBody>
      <dsp:txXfrm>
        <a:off x="4407622" y="587832"/>
        <a:ext cx="519342" cy="519342"/>
      </dsp:txXfrm>
    </dsp:sp>
    <dsp:sp modelId="{F82104EC-295A-9B44-8D56-578F749F3B02}">
      <dsp:nvSpPr>
        <dsp:cNvPr id="0" name=""/>
        <dsp:cNvSpPr/>
      </dsp:nvSpPr>
      <dsp:spPr>
        <a:xfrm rot="3375000">
          <a:off x="4812722" y="1081130"/>
          <a:ext cx="138468" cy="175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3375000">
        <a:off x="4812722" y="1081130"/>
        <a:ext cx="138468" cy="175278"/>
      </dsp:txXfrm>
    </dsp:sp>
    <dsp:sp modelId="{D26E1D59-0C7D-D44A-9CD6-1A33C7AA5D56}">
      <dsp:nvSpPr>
        <dsp:cNvPr id="0" name=""/>
        <dsp:cNvSpPr/>
      </dsp:nvSpPr>
      <dsp:spPr>
        <a:xfrm>
          <a:off x="4841303" y="1236881"/>
          <a:ext cx="519342" cy="519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err="1" smtClean="0"/>
            <a:t>optionInit(&amp;argc</a:t>
          </a:r>
          <a:r>
            <a:rPr lang="en-US" sz="500" b="1" kern="1200" dirty="0" smtClean="0"/>
            <a:t>, </a:t>
          </a:r>
          <a:r>
            <a:rPr lang="en-US" sz="500" b="1" kern="1200" dirty="0" err="1" smtClean="0"/>
            <a:t>argv</a:t>
          </a:r>
          <a:r>
            <a:rPr lang="en-US" sz="500" b="1" kern="1200" dirty="0" smtClean="0"/>
            <a:t>, options);</a:t>
          </a:r>
          <a:endParaRPr lang="en-US" sz="500" kern="1200" dirty="0"/>
        </a:p>
      </dsp:txBody>
      <dsp:txXfrm>
        <a:off x="4841303" y="1236881"/>
        <a:ext cx="519342" cy="519342"/>
      </dsp:txXfrm>
    </dsp:sp>
    <dsp:sp modelId="{16916E49-ED8C-4045-9BE1-114646FFBBCF}">
      <dsp:nvSpPr>
        <dsp:cNvPr id="0" name=""/>
        <dsp:cNvSpPr/>
      </dsp:nvSpPr>
      <dsp:spPr>
        <a:xfrm rot="4725000">
          <a:off x="5107119" y="1787872"/>
          <a:ext cx="138468" cy="175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4725000">
        <a:off x="5107119" y="1787872"/>
        <a:ext cx="138468" cy="175278"/>
      </dsp:txXfrm>
    </dsp:sp>
    <dsp:sp modelId="{AE532468-C2B0-4842-9A0C-0F955FD5CFB1}">
      <dsp:nvSpPr>
        <dsp:cNvPr id="0" name=""/>
        <dsp:cNvSpPr/>
      </dsp:nvSpPr>
      <dsp:spPr>
        <a:xfrm>
          <a:off x="4993591" y="2002486"/>
          <a:ext cx="519342" cy="519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err="1" smtClean="0"/>
            <a:t>blockSize</a:t>
          </a:r>
          <a:r>
            <a:rPr lang="en-US" sz="500" b="1" kern="1200" dirty="0" smtClean="0"/>
            <a:t> = </a:t>
          </a:r>
          <a:r>
            <a:rPr lang="en-US" sz="500" b="1" kern="1200" dirty="0" err="1" smtClean="0"/>
            <a:t>optionInt("blockSize</a:t>
          </a:r>
          <a:r>
            <a:rPr lang="en-US" sz="500" b="1" kern="1200" dirty="0" smtClean="0"/>
            <a:t>", </a:t>
          </a:r>
          <a:r>
            <a:rPr lang="en-US" sz="500" b="1" kern="1200" dirty="0" err="1" smtClean="0"/>
            <a:t>blockSize</a:t>
          </a:r>
          <a:r>
            <a:rPr lang="en-US" sz="500" b="1" kern="1200" dirty="0" smtClean="0"/>
            <a:t>);</a:t>
          </a:r>
          <a:endParaRPr lang="en-US" sz="500" kern="1200" dirty="0"/>
        </a:p>
      </dsp:txBody>
      <dsp:txXfrm>
        <a:off x="4993591" y="2002486"/>
        <a:ext cx="519342" cy="519342"/>
      </dsp:txXfrm>
    </dsp:sp>
    <dsp:sp modelId="{4B031773-647E-1540-8BD6-5793CB2FA6F6}">
      <dsp:nvSpPr>
        <dsp:cNvPr id="0" name=""/>
        <dsp:cNvSpPr/>
      </dsp:nvSpPr>
      <dsp:spPr>
        <a:xfrm rot="6075000">
          <a:off x="5108648" y="2553477"/>
          <a:ext cx="138468" cy="175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6075000">
        <a:off x="5108648" y="2553477"/>
        <a:ext cx="138468" cy="175278"/>
      </dsp:txXfrm>
    </dsp:sp>
    <dsp:sp modelId="{D20593F9-118D-E444-A855-C168CAA0A86A}">
      <dsp:nvSpPr>
        <dsp:cNvPr id="0" name=""/>
        <dsp:cNvSpPr/>
      </dsp:nvSpPr>
      <dsp:spPr>
        <a:xfrm>
          <a:off x="4841303" y="2768092"/>
          <a:ext cx="519342" cy="519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err="1" smtClean="0"/>
            <a:t>itemsPerSlot</a:t>
          </a:r>
          <a:r>
            <a:rPr lang="en-US" sz="500" b="1" kern="1200" dirty="0" smtClean="0"/>
            <a:t> = </a:t>
          </a:r>
          <a:r>
            <a:rPr lang="en-US" sz="500" b="1" kern="1200" dirty="0" err="1" smtClean="0"/>
            <a:t>optionInt("itemsPerSlot</a:t>
          </a:r>
          <a:r>
            <a:rPr lang="en-US" sz="500" b="1" kern="1200" dirty="0" smtClean="0"/>
            <a:t>", </a:t>
          </a:r>
          <a:r>
            <a:rPr lang="en-US" sz="500" b="1" kern="1200" dirty="0" err="1" smtClean="0"/>
            <a:t>itemsPerSlot</a:t>
          </a:r>
          <a:r>
            <a:rPr lang="en-US" sz="500" b="1" kern="1200" dirty="0" smtClean="0"/>
            <a:t>);</a:t>
          </a:r>
          <a:endParaRPr lang="en-US" sz="500" kern="1200" dirty="0"/>
        </a:p>
      </dsp:txBody>
      <dsp:txXfrm>
        <a:off x="4841303" y="2768092"/>
        <a:ext cx="519342" cy="519342"/>
      </dsp:txXfrm>
    </dsp:sp>
    <dsp:sp modelId="{237DA0FD-7C27-2345-AA77-52D5800EDBC9}">
      <dsp:nvSpPr>
        <dsp:cNvPr id="0" name=""/>
        <dsp:cNvSpPr/>
      </dsp:nvSpPr>
      <dsp:spPr>
        <a:xfrm rot="7425000">
          <a:off x="4817077" y="3261390"/>
          <a:ext cx="138468" cy="175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7425000">
        <a:off x="4817077" y="3261390"/>
        <a:ext cx="138468" cy="175278"/>
      </dsp:txXfrm>
    </dsp:sp>
    <dsp:sp modelId="{899DAE0D-56E2-3A41-860B-90FCEEACF12C}">
      <dsp:nvSpPr>
        <dsp:cNvPr id="0" name=""/>
        <dsp:cNvSpPr/>
      </dsp:nvSpPr>
      <dsp:spPr>
        <a:xfrm>
          <a:off x="4407622" y="3417140"/>
          <a:ext cx="519342" cy="519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err="1" smtClean="0"/>
            <a:t>bedFields</a:t>
          </a:r>
          <a:r>
            <a:rPr lang="en-US" sz="500" b="1" kern="1200" dirty="0" smtClean="0"/>
            <a:t> = </a:t>
          </a:r>
          <a:r>
            <a:rPr lang="en-US" sz="500" b="1" kern="1200" dirty="0" err="1" smtClean="0"/>
            <a:t>optionInt("bedFields</a:t>
          </a:r>
          <a:r>
            <a:rPr lang="en-US" sz="500" b="1" kern="1200" dirty="0" smtClean="0"/>
            <a:t>", </a:t>
          </a:r>
          <a:r>
            <a:rPr lang="en-US" sz="500" b="1" kern="1200" dirty="0" err="1" smtClean="0"/>
            <a:t>bedFields</a:t>
          </a:r>
          <a:r>
            <a:rPr lang="en-US" sz="500" b="1" kern="1200" dirty="0" smtClean="0"/>
            <a:t>);</a:t>
          </a:r>
          <a:endParaRPr lang="en-US" sz="500" kern="1200" dirty="0"/>
        </a:p>
      </dsp:txBody>
      <dsp:txXfrm>
        <a:off x="4407622" y="3417140"/>
        <a:ext cx="519342" cy="519342"/>
      </dsp:txXfrm>
    </dsp:sp>
    <dsp:sp modelId="{90C5E45A-C596-2344-B598-2F78DC4283D2}">
      <dsp:nvSpPr>
        <dsp:cNvPr id="0" name=""/>
        <dsp:cNvSpPr/>
      </dsp:nvSpPr>
      <dsp:spPr>
        <a:xfrm rot="8775000">
          <a:off x="4276793" y="3803835"/>
          <a:ext cx="138468" cy="175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8775000">
        <a:off x="4276793" y="3803835"/>
        <a:ext cx="138468" cy="175278"/>
      </dsp:txXfrm>
    </dsp:sp>
    <dsp:sp modelId="{27B6EB65-5B27-1749-8762-8D086CD4C971}">
      <dsp:nvSpPr>
        <dsp:cNvPr id="0" name=""/>
        <dsp:cNvSpPr/>
      </dsp:nvSpPr>
      <dsp:spPr>
        <a:xfrm>
          <a:off x="3758574" y="3850821"/>
          <a:ext cx="519342" cy="519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as = </a:t>
          </a:r>
          <a:r>
            <a:rPr lang="en-US" sz="500" b="1" kern="1200" dirty="0" err="1" smtClean="0"/>
            <a:t>optionVal("as</a:t>
          </a:r>
          <a:r>
            <a:rPr lang="en-US" sz="500" b="1" kern="1200" dirty="0" smtClean="0"/>
            <a:t>", as);</a:t>
          </a:r>
          <a:endParaRPr lang="en-US" sz="500" kern="1200" dirty="0"/>
        </a:p>
      </dsp:txBody>
      <dsp:txXfrm>
        <a:off x="3758574" y="3850821"/>
        <a:ext cx="519342" cy="519342"/>
      </dsp:txXfrm>
    </dsp:sp>
    <dsp:sp modelId="{451E862F-724C-FF47-8C3E-D89A5259F1C3}">
      <dsp:nvSpPr>
        <dsp:cNvPr id="0" name=""/>
        <dsp:cNvSpPr/>
      </dsp:nvSpPr>
      <dsp:spPr>
        <a:xfrm rot="10125000">
          <a:off x="3570051" y="4098233"/>
          <a:ext cx="138468" cy="175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10125000">
        <a:off x="3570051" y="4098233"/>
        <a:ext cx="138468" cy="175278"/>
      </dsp:txXfrm>
    </dsp:sp>
    <dsp:sp modelId="{6D7AF12B-F667-7245-8951-7D630C37180A}">
      <dsp:nvSpPr>
        <dsp:cNvPr id="0" name=""/>
        <dsp:cNvSpPr/>
      </dsp:nvSpPr>
      <dsp:spPr>
        <a:xfrm>
          <a:off x="2992968" y="4003109"/>
          <a:ext cx="519342" cy="519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err="1" smtClean="0"/>
            <a:t>doCompress</a:t>
          </a:r>
          <a:r>
            <a:rPr lang="en-US" sz="500" b="1" kern="1200" dirty="0" smtClean="0"/>
            <a:t> = !</a:t>
          </a:r>
          <a:r>
            <a:rPr lang="en-US" sz="500" b="1" kern="1200" dirty="0" err="1" smtClean="0"/>
            <a:t>optionExists("unc</a:t>
          </a:r>
          <a:r>
            <a:rPr lang="en-US" sz="500" b="1" kern="1200" dirty="0" smtClean="0"/>
            <a:t>");</a:t>
          </a:r>
          <a:endParaRPr lang="en-US" sz="500" kern="1200" dirty="0"/>
        </a:p>
      </dsp:txBody>
      <dsp:txXfrm>
        <a:off x="2992968" y="4003109"/>
        <a:ext cx="519342" cy="519342"/>
      </dsp:txXfrm>
    </dsp:sp>
    <dsp:sp modelId="{C8C5DF62-62FD-7844-A698-42476800402F}">
      <dsp:nvSpPr>
        <dsp:cNvPr id="0" name=""/>
        <dsp:cNvSpPr/>
      </dsp:nvSpPr>
      <dsp:spPr>
        <a:xfrm rot="11475000">
          <a:off x="2804446" y="4099762"/>
          <a:ext cx="138468" cy="175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11475000">
        <a:off x="2804446" y="4099762"/>
        <a:ext cx="138468" cy="175278"/>
      </dsp:txXfrm>
    </dsp:sp>
    <dsp:sp modelId="{DBB46C6C-71C3-2941-8065-DB7A988CE6ED}">
      <dsp:nvSpPr>
        <dsp:cNvPr id="0" name=""/>
        <dsp:cNvSpPr/>
      </dsp:nvSpPr>
      <dsp:spPr>
        <a:xfrm>
          <a:off x="2227363" y="3850821"/>
          <a:ext cx="519342" cy="519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if (</a:t>
          </a:r>
          <a:r>
            <a:rPr lang="en-US" sz="500" b="1" kern="1200" dirty="0" err="1" smtClean="0"/>
            <a:t>argc</a:t>
          </a:r>
          <a:r>
            <a:rPr lang="en-US" sz="500" b="1" kern="1200" dirty="0" smtClean="0"/>
            <a:t> != 4)</a:t>
          </a:r>
          <a:endParaRPr lang="en-US" sz="500" kern="1200" dirty="0"/>
        </a:p>
      </dsp:txBody>
      <dsp:txXfrm>
        <a:off x="2227363" y="3850821"/>
        <a:ext cx="519342" cy="519342"/>
      </dsp:txXfrm>
    </dsp:sp>
    <dsp:sp modelId="{AE44E16C-B168-2149-9F71-AB4B10A68129}">
      <dsp:nvSpPr>
        <dsp:cNvPr id="0" name=""/>
        <dsp:cNvSpPr/>
      </dsp:nvSpPr>
      <dsp:spPr>
        <a:xfrm rot="12825000">
          <a:off x="2096534" y="3808190"/>
          <a:ext cx="138468" cy="175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12825000">
        <a:off x="2096534" y="3808190"/>
        <a:ext cx="138468" cy="175278"/>
      </dsp:txXfrm>
    </dsp:sp>
    <dsp:sp modelId="{0E6B087E-A785-A643-B82A-AEB02FC13B7B}">
      <dsp:nvSpPr>
        <dsp:cNvPr id="0" name=""/>
        <dsp:cNvSpPr/>
      </dsp:nvSpPr>
      <dsp:spPr>
        <a:xfrm>
          <a:off x="1578314" y="3417140"/>
          <a:ext cx="519342" cy="519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usage();</a:t>
          </a:r>
          <a:endParaRPr lang="en-US" sz="500" kern="1200" dirty="0"/>
        </a:p>
      </dsp:txBody>
      <dsp:txXfrm>
        <a:off x="1578314" y="3417140"/>
        <a:ext cx="519342" cy="519342"/>
      </dsp:txXfrm>
    </dsp:sp>
    <dsp:sp modelId="{669E41C4-E0C9-9C4B-A739-B52CA6DB2C65}">
      <dsp:nvSpPr>
        <dsp:cNvPr id="0" name=""/>
        <dsp:cNvSpPr/>
      </dsp:nvSpPr>
      <dsp:spPr>
        <a:xfrm rot="14175000">
          <a:off x="1554088" y="3267907"/>
          <a:ext cx="138468" cy="175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14175000">
        <a:off x="1554088" y="3267907"/>
        <a:ext cx="138468" cy="175278"/>
      </dsp:txXfrm>
    </dsp:sp>
    <dsp:sp modelId="{3AF37B72-6404-C947-96E5-D90FCCECB039}">
      <dsp:nvSpPr>
        <dsp:cNvPr id="0" name=""/>
        <dsp:cNvSpPr/>
      </dsp:nvSpPr>
      <dsp:spPr>
        <a:xfrm>
          <a:off x="1144634" y="2768092"/>
          <a:ext cx="519342" cy="519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bedToBigBed(argv[1], argv[2], argv[3]);</a:t>
          </a:r>
          <a:endParaRPr lang="en-US" sz="500" kern="1200" dirty="0"/>
        </a:p>
      </dsp:txBody>
      <dsp:txXfrm>
        <a:off x="1144634" y="2768092"/>
        <a:ext cx="519342" cy="519342"/>
      </dsp:txXfrm>
    </dsp:sp>
    <dsp:sp modelId="{50494BC6-E840-D141-AF30-AE9721F76A38}">
      <dsp:nvSpPr>
        <dsp:cNvPr id="0" name=""/>
        <dsp:cNvSpPr/>
      </dsp:nvSpPr>
      <dsp:spPr>
        <a:xfrm rot="15525000">
          <a:off x="1259691" y="2561165"/>
          <a:ext cx="138468" cy="175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15525000">
        <a:off x="1259691" y="2561165"/>
        <a:ext cx="138468" cy="175278"/>
      </dsp:txXfrm>
    </dsp:sp>
    <dsp:sp modelId="{A6558DB4-E43D-1942-8DC9-C6DF228D8493}">
      <dsp:nvSpPr>
        <dsp:cNvPr id="0" name=""/>
        <dsp:cNvSpPr/>
      </dsp:nvSpPr>
      <dsp:spPr>
        <a:xfrm>
          <a:off x="992345" y="2002486"/>
          <a:ext cx="519342" cy="519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err="1" smtClean="0"/>
            <a:t>optionFree</a:t>
          </a:r>
          <a:r>
            <a:rPr lang="en-US" sz="500" b="1" kern="1200" dirty="0" smtClean="0"/>
            <a:t>();</a:t>
          </a:r>
          <a:endParaRPr lang="en-US" sz="500" kern="1200" dirty="0"/>
        </a:p>
      </dsp:txBody>
      <dsp:txXfrm>
        <a:off x="992345" y="2002486"/>
        <a:ext cx="519342" cy="519342"/>
      </dsp:txXfrm>
    </dsp:sp>
    <dsp:sp modelId="{DB1D9CBA-0AAB-CF4F-BEA2-18CE61F1B06C}">
      <dsp:nvSpPr>
        <dsp:cNvPr id="0" name=""/>
        <dsp:cNvSpPr/>
      </dsp:nvSpPr>
      <dsp:spPr>
        <a:xfrm rot="16875000">
          <a:off x="1258162" y="1795559"/>
          <a:ext cx="138468" cy="175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16875000">
        <a:off x="1258162" y="1795559"/>
        <a:ext cx="138468" cy="175278"/>
      </dsp:txXfrm>
    </dsp:sp>
    <dsp:sp modelId="{86CE3D6A-49F3-8745-8C50-0E8DB7CD9E28}">
      <dsp:nvSpPr>
        <dsp:cNvPr id="0" name=""/>
        <dsp:cNvSpPr/>
      </dsp:nvSpPr>
      <dsp:spPr>
        <a:xfrm>
          <a:off x="1144634" y="1236881"/>
          <a:ext cx="519342" cy="519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return 0;</a:t>
          </a:r>
          <a:endParaRPr lang="en-US" sz="500" kern="1200" dirty="0"/>
        </a:p>
      </dsp:txBody>
      <dsp:txXfrm>
        <a:off x="1144634" y="1236881"/>
        <a:ext cx="519342" cy="519342"/>
      </dsp:txXfrm>
    </dsp:sp>
    <dsp:sp modelId="{EC585D8C-6198-6246-A6CF-D0F0A61E4755}">
      <dsp:nvSpPr>
        <dsp:cNvPr id="0" name=""/>
        <dsp:cNvSpPr/>
      </dsp:nvSpPr>
      <dsp:spPr>
        <a:xfrm rot="18225000">
          <a:off x="1549734" y="1087647"/>
          <a:ext cx="138468" cy="175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18225000">
        <a:off x="1549734" y="1087647"/>
        <a:ext cx="138468" cy="175278"/>
      </dsp:txXfrm>
    </dsp:sp>
    <dsp:sp modelId="{61ED4EAD-4144-C549-B269-60E8A99EAB39}">
      <dsp:nvSpPr>
        <dsp:cNvPr id="0" name=""/>
        <dsp:cNvSpPr/>
      </dsp:nvSpPr>
      <dsp:spPr>
        <a:xfrm>
          <a:off x="1578314" y="587832"/>
          <a:ext cx="519342" cy="519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}</a:t>
          </a:r>
          <a:endParaRPr lang="en-US" sz="500" kern="1200" dirty="0"/>
        </a:p>
      </dsp:txBody>
      <dsp:txXfrm>
        <a:off x="1578314" y="587832"/>
        <a:ext cx="519342" cy="519342"/>
      </dsp:txXfrm>
    </dsp:sp>
    <dsp:sp modelId="{12C54AC2-05F5-114E-99C5-F43CAE3FBE70}">
      <dsp:nvSpPr>
        <dsp:cNvPr id="0" name=""/>
        <dsp:cNvSpPr/>
      </dsp:nvSpPr>
      <dsp:spPr>
        <a:xfrm rot="19575000">
          <a:off x="2090017" y="545201"/>
          <a:ext cx="138468" cy="175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19575000">
        <a:off x="2090017" y="545201"/>
        <a:ext cx="138468" cy="175278"/>
      </dsp:txXfrm>
    </dsp:sp>
    <dsp:sp modelId="{80A26169-D852-144B-9588-AC28FC38C39D}">
      <dsp:nvSpPr>
        <dsp:cNvPr id="0" name=""/>
        <dsp:cNvSpPr/>
      </dsp:nvSpPr>
      <dsp:spPr>
        <a:xfrm>
          <a:off x="2227363" y="154152"/>
          <a:ext cx="519342" cy="519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/>
        </a:p>
      </dsp:txBody>
      <dsp:txXfrm>
        <a:off x="2227363" y="154152"/>
        <a:ext cx="519342" cy="519342"/>
      </dsp:txXfrm>
    </dsp:sp>
    <dsp:sp modelId="{B16C4B3D-69EC-8F4A-B557-17ACBDB7C01F}">
      <dsp:nvSpPr>
        <dsp:cNvPr id="0" name=""/>
        <dsp:cNvSpPr/>
      </dsp:nvSpPr>
      <dsp:spPr>
        <a:xfrm rot="20925000">
          <a:off x="2796759" y="250804"/>
          <a:ext cx="138468" cy="175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20925000">
        <a:off x="2796759" y="250804"/>
        <a:ext cx="138468" cy="175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FB0E-7825-5B4F-A66D-5D9169DB494A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455-CA28-5B44-9D1A-36DFFF6C6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FB0E-7825-5B4F-A66D-5D9169DB494A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455-CA28-5B44-9D1A-36DFFF6C6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FB0E-7825-5B4F-A66D-5D9169DB494A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455-CA28-5B44-9D1A-36DFFF6C6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E76E-A1AE-0B43-9B6C-E354C8BADF69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4/3/12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9565-6341-C142-A22C-B8530B54583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FB0E-7825-5B4F-A66D-5D9169DB494A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455-CA28-5B44-9D1A-36DFFF6C6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FB0E-7825-5B4F-A66D-5D9169DB494A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455-CA28-5B44-9D1A-36DFFF6C6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FB0E-7825-5B4F-A66D-5D9169DB494A}" type="datetimeFigureOut">
              <a:rPr lang="en-US" smtClean="0"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455-CA28-5B44-9D1A-36DFFF6C6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FB0E-7825-5B4F-A66D-5D9169DB494A}" type="datetimeFigureOut">
              <a:rPr lang="en-US" smtClean="0"/>
              <a:t>4/1/12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455-CA28-5B44-9D1A-36DFFF6C6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FB0E-7825-5B4F-A66D-5D9169DB494A}" type="datetimeFigureOut">
              <a:rPr lang="en-US" smtClean="0"/>
              <a:t>4/1/12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455-CA28-5B44-9D1A-36DFFF6C6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FB0E-7825-5B4F-A66D-5D9169DB494A}" type="datetimeFigureOut">
              <a:rPr lang="en-US" smtClean="0"/>
              <a:t>4/1/12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455-CA28-5B44-9D1A-36DFFF6C6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FB0E-7825-5B4F-A66D-5D9169DB494A}" type="datetimeFigureOut">
              <a:rPr lang="en-US" smtClean="0"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455-CA28-5B44-9D1A-36DFFF6C6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FB0E-7825-5B4F-A66D-5D9169DB494A}" type="datetimeFigureOut">
              <a:rPr lang="en-US" smtClean="0"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455-CA28-5B44-9D1A-36DFFF6C6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8FB0E-7825-5B4F-A66D-5D9169DB494A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75455-CA28-5B44-9D1A-36DFFF6C63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2EFE76E-A1AE-0B43-9B6C-E354C8BADF69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4/3/12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929E9565-6341-C142-A22C-B8530B54583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4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4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4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4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4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842" y="327482"/>
            <a:ext cx="882315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/>
              <a:t>					CODE READABLTY &amp;&amp; ST_Y_LE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5052" y="6085305"/>
            <a:ext cx="5713663" cy="772695"/>
          </a:xfrm>
        </p:spPr>
        <p:txBody>
          <a:bodyPr>
            <a:normAutofit fontScale="92500" lnSpcReduction="20000"/>
          </a:bodyPr>
          <a:lstStyle/>
          <a:p>
            <a:pPr algn="dist"/>
            <a:r>
              <a:rPr lang="en-US" sz="1000" dirty="0" smtClean="0"/>
              <a:t>All </a:t>
            </a:r>
            <a:r>
              <a:rPr lang="en-US" sz="1000" dirty="0" err="1" smtClean="0"/>
              <a:t>sortz</a:t>
            </a:r>
            <a:r>
              <a:rPr lang="en-US" sz="1000" dirty="0" smtClean="0"/>
              <a:t> </a:t>
            </a:r>
            <a:r>
              <a:rPr lang="en-US" sz="1000" dirty="0" err="1" smtClean="0"/>
              <a:t>uv</a:t>
            </a:r>
            <a:r>
              <a:rPr lang="en-US" sz="1000" dirty="0" smtClean="0"/>
              <a:t> things  2make </a:t>
            </a:r>
            <a:r>
              <a:rPr lang="en-US" sz="1000" dirty="0" err="1" smtClean="0"/>
              <a:t>proramming</a:t>
            </a:r>
            <a:r>
              <a:rPr lang="en-US" sz="1000" dirty="0" smtClean="0"/>
              <a:t> </a:t>
            </a:r>
            <a:r>
              <a:rPr lang="en-US" sz="1000" dirty="0" err="1" smtClean="0"/>
              <a:t>ez</a:t>
            </a:r>
            <a:r>
              <a:rPr lang="en-US" sz="1000" dirty="0" smtClean="0"/>
              <a:t> to read for all of the other </a:t>
            </a:r>
            <a:r>
              <a:rPr lang="en-US" sz="1000" dirty="0" err="1" smtClean="0"/>
              <a:t>peeple</a:t>
            </a:r>
            <a:r>
              <a:rPr lang="en-US" sz="1000" dirty="0" smtClean="0"/>
              <a:t> who </a:t>
            </a:r>
            <a:r>
              <a:rPr lang="en-US" sz="1000" dirty="0" err="1" smtClean="0"/>
              <a:t>wrk</a:t>
            </a:r>
            <a:r>
              <a:rPr lang="en-US" sz="1000" dirty="0" smtClean="0"/>
              <a:t> with the code on the very same problem sometimes or are jus trying to </a:t>
            </a:r>
            <a:r>
              <a:rPr lang="en-US" sz="1000" dirty="0" err="1" smtClean="0"/>
              <a:t>degub</a:t>
            </a:r>
            <a:r>
              <a:rPr lang="en-US" sz="1000" dirty="0" smtClean="0"/>
              <a:t> </a:t>
            </a:r>
            <a:r>
              <a:rPr lang="en-US" sz="1000" dirty="0" err="1" smtClean="0"/>
              <a:t>problemz</a:t>
            </a:r>
            <a:r>
              <a:rPr lang="en-US" sz="1000" dirty="0" smtClean="0"/>
              <a:t> or </a:t>
            </a:r>
            <a:r>
              <a:rPr lang="en-US" sz="1000" dirty="0" err="1" smtClean="0"/>
              <a:t>git</a:t>
            </a:r>
            <a:r>
              <a:rPr lang="en-US" sz="1000" dirty="0" smtClean="0"/>
              <a:t> </a:t>
            </a:r>
            <a:r>
              <a:rPr lang="en-US" sz="1000" dirty="0" err="1" smtClean="0"/>
              <a:t>ze</a:t>
            </a:r>
            <a:r>
              <a:rPr lang="en-US" sz="1000" dirty="0" smtClean="0"/>
              <a:t> code to </a:t>
            </a:r>
            <a:r>
              <a:rPr lang="en-US" sz="1000" dirty="0" err="1" smtClean="0"/>
              <a:t>werk</a:t>
            </a:r>
            <a:r>
              <a:rPr lang="en-US" sz="1000" dirty="0" smtClean="0"/>
              <a:t> </a:t>
            </a:r>
            <a:r>
              <a:rPr lang="en-US" sz="1000" dirty="0" err="1" smtClean="0"/>
              <a:t>somplace</a:t>
            </a:r>
            <a:r>
              <a:rPr lang="en-US" sz="1000" dirty="0" smtClean="0"/>
              <a:t> else where it didn’t used to work but now they want it to work for some reason maybe just to work the </a:t>
            </a:r>
            <a:r>
              <a:rPr lang="en-US" sz="1000" dirty="0" err="1" smtClean="0"/>
              <a:t>sameway</a:t>
            </a:r>
            <a:r>
              <a:rPr lang="en-US" sz="1000" dirty="0" smtClean="0"/>
              <a:t> something else works you know, though sometimes it may end up being easier just to </a:t>
            </a:r>
            <a:r>
              <a:rPr lang="en-US" sz="1000" dirty="0" err="1" smtClean="0"/>
              <a:t>rwrite</a:t>
            </a:r>
            <a:r>
              <a:rPr lang="en-US" sz="1000" dirty="0" smtClean="0"/>
              <a:t> than to reuse especially if you’re not really </a:t>
            </a:r>
            <a:r>
              <a:rPr lang="en-US" sz="1000" dirty="0" err="1" smtClean="0"/>
              <a:t>suer</a:t>
            </a:r>
            <a:r>
              <a:rPr lang="en-US" sz="1000" dirty="0" smtClean="0"/>
              <a:t> that the code in question actually is </a:t>
            </a:r>
            <a:r>
              <a:rPr lang="en-US" sz="1000" dirty="0" err="1" smtClean="0"/>
              <a:t>beng</a:t>
            </a:r>
            <a:r>
              <a:rPr lang="en-US" sz="1000" dirty="0" smtClean="0"/>
              <a:t> used for anything, maybe it’s just dead stuff and theirs no need to be </a:t>
            </a:r>
            <a:r>
              <a:rPr lang="en-US" sz="1000" dirty="0" err="1" smtClean="0"/>
              <a:t>compatable</a:t>
            </a:r>
            <a:r>
              <a:rPr lang="en-US" sz="1000" dirty="0" smtClean="0"/>
              <a:t>, wow that would be a </a:t>
            </a:r>
            <a:r>
              <a:rPr lang="en-US" sz="1000" dirty="0" err="1" smtClean="0"/>
              <a:t>releaf</a:t>
            </a:r>
            <a:r>
              <a:rPr lang="en-US" sz="1000" dirty="0" smtClean="0"/>
              <a:t>  because really you could do a lot </a:t>
            </a:r>
            <a:r>
              <a:rPr lang="en-US" sz="1000" dirty="0" err="1" smtClean="0"/>
              <a:t>betr</a:t>
            </a:r>
            <a:r>
              <a:rPr lang="en-US" sz="1000" dirty="0" smtClean="0"/>
              <a:t> than the old crusty clumpy flaky code. </a:t>
            </a:r>
            <a:endParaRPr lang="en-US" sz="1000" dirty="0"/>
          </a:p>
        </p:txBody>
      </p:sp>
      <p:pic>
        <p:nvPicPr>
          <p:cNvPr id="4" name="Picture 3" descr="8ey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61" y="1785225"/>
            <a:ext cx="5588000" cy="4107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80" y="2611212"/>
            <a:ext cx="8229600" cy="1143000"/>
          </a:xfrm>
        </p:spPr>
        <p:txBody>
          <a:bodyPr/>
          <a:lstStyle/>
          <a:p>
            <a:r>
              <a:rPr lang="en-US" dirty="0" smtClean="0"/>
              <a:t>Switch to README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follow style guide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0962"/>
            <a:ext cx="8229600" cy="1284203"/>
          </a:xfrm>
        </p:spPr>
        <p:txBody>
          <a:bodyPr>
            <a:normAutofit/>
          </a:bodyPr>
          <a:lstStyle/>
          <a:p>
            <a:r>
              <a:rPr lang="en-US" dirty="0" smtClean="0"/>
              <a:t>To avoid the unfortunate results of a shared mess.</a:t>
            </a:r>
          </a:p>
        </p:txBody>
      </p:sp>
      <p:pic>
        <p:nvPicPr>
          <p:cNvPr id="4" name="Picture 3" descr="snak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03" y="1923263"/>
            <a:ext cx="4389193" cy="30114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069"/>
          </a:xfrm>
        </p:spPr>
        <p:txBody>
          <a:bodyPr/>
          <a:lstStyle/>
          <a:p>
            <a:r>
              <a:rPr lang="en-US" dirty="0" smtClean="0"/>
              <a:t>Reasons to follow style guide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833" y="2939398"/>
            <a:ext cx="3477967" cy="3239045"/>
          </a:xfrm>
        </p:spPr>
        <p:txBody>
          <a:bodyPr>
            <a:normAutofit/>
          </a:bodyPr>
          <a:lstStyle/>
          <a:p>
            <a:r>
              <a:rPr lang="en-US" dirty="0" smtClean="0"/>
              <a:t>To avoid strong feedback during code review.</a:t>
            </a:r>
          </a:p>
        </p:txBody>
      </p:sp>
      <p:pic>
        <p:nvPicPr>
          <p:cNvPr id="4" name="Picture 3" descr="codeReviewSm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82" y="1217872"/>
            <a:ext cx="4080340" cy="54366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follow style guide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994" y="1417638"/>
            <a:ext cx="7010509" cy="818125"/>
          </a:xfrm>
        </p:spPr>
        <p:txBody>
          <a:bodyPr>
            <a:normAutofit/>
          </a:bodyPr>
          <a:lstStyle/>
          <a:p>
            <a:r>
              <a:rPr lang="en-US" dirty="0" smtClean="0"/>
              <a:t>For Jim’s emotional equilibrium</a:t>
            </a:r>
            <a:endParaRPr lang="en-US" dirty="0"/>
          </a:p>
        </p:txBody>
      </p:sp>
      <p:pic>
        <p:nvPicPr>
          <p:cNvPr id="5" name="Picture 4" descr="wtfFac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95" y="2445006"/>
            <a:ext cx="3329618" cy="3221944"/>
          </a:xfrm>
          <a:prstGeom prst="rect">
            <a:avLst/>
          </a:prstGeom>
        </p:spPr>
      </p:pic>
      <p:pic>
        <p:nvPicPr>
          <p:cNvPr id="6" name="Picture 5" descr="happyFac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378" y="2445006"/>
            <a:ext cx="3368396" cy="3221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7382" y="5790288"/>
            <a:ext cx="3484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“WTF? I’m _paying_ for this code?”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66228" y="5776019"/>
            <a:ext cx="332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“Styling! Nice  </a:t>
            </a:r>
            <a:r>
              <a:rPr lang="en-US" dirty="0"/>
              <a:t>c</a:t>
            </a:r>
            <a:r>
              <a:rPr lang="en-US" dirty="0" smtClean="0"/>
              <a:t>lear flow of logic.”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follow style guide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50729"/>
            <a:ext cx="8229600" cy="89894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the children – succeeding generations of programmers will have an easier time understanding project and reusing its code. </a:t>
            </a:r>
          </a:p>
        </p:txBody>
      </p:sp>
      <p:pic>
        <p:nvPicPr>
          <p:cNvPr id="4" name="Picture 3" descr="for-the-child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02" y="1417638"/>
            <a:ext cx="5962509" cy="39750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0"/>
            <a:ext cx="7581901" cy="1061835"/>
          </a:xfrm>
        </p:spPr>
        <p:txBody>
          <a:bodyPr/>
          <a:lstStyle/>
          <a:p>
            <a:r>
              <a:rPr lang="en-US" dirty="0" smtClean="0"/>
              <a:t>Software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503" y="1139583"/>
            <a:ext cx="7581901" cy="47944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Don’t try to do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everything</a:t>
            </a:r>
          </a:p>
          <a:p>
            <a:pPr marL="739775" lvl="2">
              <a:spcBef>
                <a:spcPts val="2000"/>
              </a:spcBef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But execute what you choose to do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well.</a:t>
            </a:r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Test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as you go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Easier to build if the foundation is reliable</a:t>
            </a:r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 smtClean="0"/>
              <a:t>Keep </a:t>
            </a:r>
            <a:r>
              <a:rPr lang="en-US" dirty="0" smtClean="0"/>
              <a:t>it consistent</a:t>
            </a:r>
          </a:p>
          <a:p>
            <a:pPr lvl="1"/>
            <a:r>
              <a:rPr lang="en-US" dirty="0" smtClean="0"/>
              <a:t>100 ways to do things == 100 ways to remember things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Locality and modularity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Only needing to understand what you’re working on</a:t>
            </a:r>
          </a:p>
          <a:p>
            <a:r>
              <a:rPr lang="en-US" dirty="0" smtClean="0"/>
              <a:t>Readability</a:t>
            </a:r>
          </a:p>
          <a:p>
            <a:pPr lvl="1"/>
            <a:r>
              <a:rPr lang="en-US" dirty="0" smtClean="0"/>
              <a:t>Whitespace, paragraphing, naming, commenting.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6503" y="4822587"/>
            <a:ext cx="7581901" cy="1036636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3380" y="3020134"/>
            <a:ext cx="7581901" cy="1036636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361" y="932973"/>
            <a:ext cx="5516772" cy="3952177"/>
          </a:xfrm>
        </p:spPr>
        <p:txBody>
          <a:bodyPr>
            <a:normAutofit/>
          </a:bodyPr>
          <a:lstStyle/>
          <a:p>
            <a:r>
              <a:rPr lang="en-US" dirty="0" smtClean="0"/>
              <a:t>For starters – four easy things to avoid</a:t>
            </a:r>
            <a:r>
              <a:rPr lang="en-US" baseline="0" dirty="0" smtClean="0"/>
              <a:t> in code that will make it much easier to read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39" y="594775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1) contrasting colors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5758" y="2061099"/>
            <a:ext cx="650528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main(int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argc</a:t>
            </a:r>
            <a:r>
              <a:rPr lang="en-US" dirty="0" smtClean="0">
                <a:solidFill>
                  <a:srgbClr val="FF0000"/>
                </a:solidFill>
              </a:rPr>
              <a:t>, char </a:t>
            </a:r>
            <a:r>
              <a:rPr lang="en-US" dirty="0" err="1" smtClean="0">
                <a:solidFill>
                  <a:srgbClr val="FF0000"/>
                </a:solidFill>
              </a:rPr>
              <a:t>argv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/* Process command line and call routine that does actual work */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{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optionInit(&amp;argc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argv</a:t>
            </a:r>
            <a:r>
              <a:rPr lang="en-US" dirty="0" smtClean="0">
                <a:solidFill>
                  <a:srgbClr val="FF0000"/>
                </a:solidFill>
              </a:rPr>
              <a:t>, options);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blockSize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optionInt("blockSize</a:t>
            </a:r>
            <a:r>
              <a:rPr lang="en-US" dirty="0" smtClean="0">
                <a:solidFill>
                  <a:srgbClr val="FF0000"/>
                </a:solidFill>
              </a:rPr>
              <a:t>", </a:t>
            </a:r>
            <a:r>
              <a:rPr lang="en-US" dirty="0" err="1" smtClean="0">
                <a:solidFill>
                  <a:srgbClr val="FF0000"/>
                </a:solidFill>
              </a:rPr>
              <a:t>blockSize</a:t>
            </a:r>
            <a:r>
              <a:rPr lang="en-US" dirty="0" smtClean="0">
                <a:solidFill>
                  <a:srgbClr val="FF0000"/>
                </a:solidFill>
              </a:rPr>
              <a:t>);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itemsPerSlot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optionInt("itemsPerSlot</a:t>
            </a:r>
            <a:r>
              <a:rPr lang="en-US" dirty="0" smtClean="0">
                <a:solidFill>
                  <a:srgbClr val="FF0000"/>
                </a:solidFill>
              </a:rPr>
              <a:t>", </a:t>
            </a:r>
            <a:r>
              <a:rPr lang="en-US" dirty="0" err="1" smtClean="0">
                <a:solidFill>
                  <a:srgbClr val="FF0000"/>
                </a:solidFill>
              </a:rPr>
              <a:t>itemsPerSlot</a:t>
            </a:r>
            <a:r>
              <a:rPr lang="en-US" dirty="0" smtClean="0">
                <a:solidFill>
                  <a:srgbClr val="FF0000"/>
                </a:solidFill>
              </a:rPr>
              <a:t>);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bedFields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optionInt("bedFields</a:t>
            </a:r>
            <a:r>
              <a:rPr lang="en-US" dirty="0" smtClean="0">
                <a:solidFill>
                  <a:srgbClr val="FF0000"/>
                </a:solidFill>
              </a:rPr>
              <a:t>", </a:t>
            </a:r>
            <a:r>
              <a:rPr lang="en-US" dirty="0" err="1" smtClean="0">
                <a:solidFill>
                  <a:srgbClr val="FF0000"/>
                </a:solidFill>
              </a:rPr>
              <a:t>bedFields</a:t>
            </a:r>
            <a:r>
              <a:rPr lang="en-US" dirty="0" smtClean="0">
                <a:solidFill>
                  <a:srgbClr val="FF0000"/>
                </a:solidFill>
              </a:rPr>
              <a:t>);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 = </a:t>
            </a:r>
            <a:r>
              <a:rPr lang="en-US" dirty="0" err="1" smtClean="0">
                <a:solidFill>
                  <a:srgbClr val="FF0000"/>
                </a:solidFill>
              </a:rPr>
              <a:t>optionVal("as</a:t>
            </a:r>
            <a:r>
              <a:rPr lang="en-US" dirty="0" smtClean="0">
                <a:solidFill>
                  <a:srgbClr val="FF0000"/>
                </a:solidFill>
              </a:rPr>
              <a:t>", as);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doCompress</a:t>
            </a:r>
            <a:r>
              <a:rPr lang="en-US" dirty="0" smtClean="0">
                <a:solidFill>
                  <a:srgbClr val="FF0000"/>
                </a:solidFill>
              </a:rPr>
              <a:t> = !</a:t>
            </a:r>
            <a:r>
              <a:rPr lang="en-US" dirty="0" err="1" smtClean="0">
                <a:solidFill>
                  <a:srgbClr val="FF0000"/>
                </a:solidFill>
              </a:rPr>
              <a:t>optionExists("unc</a:t>
            </a:r>
            <a:r>
              <a:rPr lang="en-US" dirty="0" smtClean="0">
                <a:solidFill>
                  <a:srgbClr val="FF0000"/>
                </a:solidFill>
              </a:rPr>
              <a:t>");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if (</a:t>
            </a:r>
            <a:r>
              <a:rPr lang="en-US" dirty="0" err="1" smtClean="0">
                <a:solidFill>
                  <a:srgbClr val="FF0000"/>
                </a:solidFill>
              </a:rPr>
              <a:t>argc</a:t>
            </a:r>
            <a:r>
              <a:rPr lang="en-US" dirty="0" smtClean="0">
                <a:solidFill>
                  <a:srgbClr val="FF0000"/>
                </a:solidFill>
              </a:rPr>
              <a:t> != 4)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usage();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bedToBigBed(argv[1], argv[2], argv[3]);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optionFree</a:t>
            </a:r>
            <a:r>
              <a:rPr lang="en-US" dirty="0" smtClean="0">
                <a:solidFill>
                  <a:srgbClr val="FF0000"/>
                </a:solidFill>
              </a:rPr>
              <a:t>();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return 0;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2) busy backgrounds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5758" y="2061099"/>
            <a:ext cx="650528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main(int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argc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char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argv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/* Process command line and call routine that does actual work */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{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optionInit(&amp;argc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argv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options);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blockSize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optionInt("blockSize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blockSize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itemsPerSlot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optionInt("itemsPerSlot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itemsPerSlot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bedFields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optionInt("bedFields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bedFields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=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optionVal("as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", as);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doCompress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!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optionExists("unc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");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argc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!= 4)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usage();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bedToBigBed(argv[1], argv[2], argv[3]);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optionFree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();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return 0;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ckmoor LET"/>
              </a:rPr>
              <a:t>3) Fancy </a:t>
            </a:r>
            <a:r>
              <a:rPr lang="en-US" dirty="0">
                <a:latin typeface="Blackmoor LET"/>
              </a:rPr>
              <a:t>F</a:t>
            </a:r>
            <a:r>
              <a:rPr lang="en-US" dirty="0" smtClean="0">
                <a:latin typeface="Blackmoor LET"/>
              </a:rPr>
              <a:t>onts</a:t>
            </a:r>
            <a:endParaRPr lang="en-US" dirty="0">
              <a:latin typeface="Blackmoor LE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7707" y="1417638"/>
            <a:ext cx="750310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i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main(int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argc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, char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argv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/* Process command line and call routine that does actual work */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{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optionInit(&amp;argc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argv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, options);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blockSize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 =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optionInt("blockSize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",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blockSize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);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itemsPerSlot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 =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optionInt("itemsPerSlot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",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itemsPerSlot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);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bedFields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 =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optionInt("bedFields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",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bedFields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);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as =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optionVal("as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", as);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doCompress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 = !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optionExists("unc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");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if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argc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 != 4)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    usage();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bedToBigBed(argv[1], argv[2], argv[3]);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optionFree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();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return 0;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moor LET"/>
              </a:rPr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Circular Representations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312926" y="1417638"/>
          <a:ext cx="6505280" cy="452431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Style Guides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Style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Aim to improve readability, ease memory burden</a:t>
            </a:r>
          </a:p>
          <a:p>
            <a:r>
              <a:rPr lang="en-US" dirty="0" smtClean="0"/>
              <a:t>Encourage consistency, promote reuse</a:t>
            </a:r>
          </a:p>
          <a:p>
            <a:r>
              <a:rPr lang="en-US" dirty="0" smtClean="0"/>
              <a:t>Helps make important things STAND OUT</a:t>
            </a:r>
          </a:p>
          <a:p>
            <a:r>
              <a:rPr lang="en-US" dirty="0" smtClean="0"/>
              <a:t>Style needs to be simple, not too much work to maintain.</a:t>
            </a:r>
          </a:p>
          <a:p>
            <a:r>
              <a:rPr lang="en-US" dirty="0" smtClean="0"/>
              <a:t>There is no one true style, just endless local variations.  Tend to adopt local style.</a:t>
            </a:r>
          </a:p>
          <a:p>
            <a:r>
              <a:rPr lang="en-US" dirty="0" smtClean="0"/>
              <a:t>Our C style guide is in the code conventions section of </a:t>
            </a:r>
            <a:r>
              <a:rPr lang="en-US" dirty="0" err="1" smtClean="0"/>
              <a:t>kent/src/README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Python style guide is in </a:t>
            </a:r>
            <a:r>
              <a:rPr lang="en-US" dirty="0" err="1" smtClean="0"/>
              <a:t>kent/python/style.txt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3271</TotalTime>
  <Words>921</Words>
  <Application>Microsoft Macintosh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Orbit</vt:lpstr>
      <vt:lpstr>     CODE READABLTY &amp;&amp; ST_Y_LE</vt:lpstr>
      <vt:lpstr>Software Engineering</vt:lpstr>
      <vt:lpstr>For starters – four easy things to avoid in code that will make it much easier to read</vt:lpstr>
      <vt:lpstr>1) contrasting colors</vt:lpstr>
      <vt:lpstr>2) busy backgrounds</vt:lpstr>
      <vt:lpstr>3) Fancy Fonts</vt:lpstr>
      <vt:lpstr>4) Circular Representations</vt:lpstr>
      <vt:lpstr>Programming Style Guides</vt:lpstr>
      <vt:lpstr>Programming Style Guides</vt:lpstr>
      <vt:lpstr>Switch to README</vt:lpstr>
      <vt:lpstr>Reasons to follow style guide 1</vt:lpstr>
      <vt:lpstr>Reasons to follow style guide 2</vt:lpstr>
      <vt:lpstr>Reasons to follow style guide 3</vt:lpstr>
      <vt:lpstr>Reasons to follow style guide 4</vt:lpstr>
    </vt:vector>
  </TitlesOfParts>
  <Company>UCSC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CODE READABLTY AND STYLE</dc:title>
  <dc:creator>Jim Kent</dc:creator>
  <cp:lastModifiedBy>Jim Kent</cp:lastModifiedBy>
  <cp:revision>12</cp:revision>
  <dcterms:created xsi:type="dcterms:W3CDTF">2012-04-01T18:46:42Z</dcterms:created>
  <dcterms:modified xsi:type="dcterms:W3CDTF">2012-04-04T01:18:34Z</dcterms:modified>
</cp:coreProperties>
</file>